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4.xml" ContentType="application/vnd.openxmlformats-officedocument.themeOverr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5.xml" ContentType="application/vnd.openxmlformats-officedocument.themeOverr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6.xml" ContentType="application/vnd.openxmlformats-officedocument.themeOverr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9.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2.xml" ContentType="application/vnd.openxmlformats-officedocument.themeOverr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3.xml" ContentType="application/vnd.openxmlformats-officedocument.themeOverr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theme/themeOverride14.xml" ContentType="application/vnd.openxmlformats-officedocument.themeOverride+xml"/>
  <Override PartName="/ppt/notesSlides/notesSlide12.xml" ContentType="application/vnd.openxmlformats-officedocument.presentationml.notesSlide+xml"/>
  <Override PartName="/ppt/theme/themeOverride15.xml" ContentType="application/vnd.openxmlformats-officedocument.themeOverride+xml"/>
  <Override PartName="/ppt/notesSlides/notesSlide13.xml" ContentType="application/vnd.openxmlformats-officedocument.presentationml.notesSlide+xml"/>
  <Override PartName="/ppt/theme/themeOverride16.xml" ContentType="application/vnd.openxmlformats-officedocument.themeOverr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0"/>
  </p:notesMasterIdLst>
  <p:handoutMasterIdLst>
    <p:handoutMasterId r:id="rId31"/>
  </p:handoutMasterIdLst>
  <p:sldIdLst>
    <p:sldId id="256" r:id="rId2"/>
    <p:sldId id="2207" r:id="rId3"/>
    <p:sldId id="3777" r:id="rId4"/>
    <p:sldId id="2208" r:id="rId5"/>
    <p:sldId id="3796" r:id="rId6"/>
    <p:sldId id="744" r:id="rId7"/>
    <p:sldId id="3778" r:id="rId8"/>
    <p:sldId id="730" r:id="rId9"/>
    <p:sldId id="729" r:id="rId10"/>
    <p:sldId id="3779" r:id="rId11"/>
    <p:sldId id="3780" r:id="rId12"/>
    <p:sldId id="3781" r:id="rId13"/>
    <p:sldId id="3782" r:id="rId14"/>
    <p:sldId id="3800" r:id="rId15"/>
    <p:sldId id="3783" r:id="rId16"/>
    <p:sldId id="3784" r:id="rId17"/>
    <p:sldId id="3785" r:id="rId18"/>
    <p:sldId id="3770" r:id="rId19"/>
    <p:sldId id="3786" r:id="rId20"/>
    <p:sldId id="3787" r:id="rId21"/>
    <p:sldId id="3788" r:id="rId22"/>
    <p:sldId id="3789" r:id="rId23"/>
    <p:sldId id="3790" r:id="rId24"/>
    <p:sldId id="3793" r:id="rId25"/>
    <p:sldId id="3791" r:id="rId26"/>
    <p:sldId id="3792" r:id="rId27"/>
    <p:sldId id="3795" r:id="rId28"/>
    <p:sldId id="3797" r:id="rId2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ANTES ASTORGA JOHNNY MAURICIO" initials="BAJM" lastIdx="2" clrIdx="0">
    <p:extLst>
      <p:ext uri="{19B8F6BF-5375-455C-9EA6-DF929625EA0E}">
        <p15:presenceInfo xmlns:p15="http://schemas.microsoft.com/office/powerpoint/2012/main" userId="S::BARRANTESAJ@sugef.fi.cr::a7fb4e35-c037-47db-ac8e-283e64250928" providerId="AD"/>
      </p:ext>
    </p:extLst>
  </p:cmAuthor>
  <p:cmAuthor id="2" name="MARTINEZ RODRIGUEZ XINIA MARIA" initials="MRXM" lastIdx="11" clrIdx="1">
    <p:extLst>
      <p:ext uri="{19B8F6BF-5375-455C-9EA6-DF929625EA0E}">
        <p15:presenceInfo xmlns:p15="http://schemas.microsoft.com/office/powerpoint/2012/main" userId="S::martinezrx@sugef.fi.cr::7c74e9df-04d4-4c2c-a2e7-6e89185f0a3c" providerId="AD"/>
      </p:ext>
    </p:extLst>
  </p:cmAuthor>
  <p:cmAuthor id="3" name="CAMBRONERO CASTRO ESTEFANNY MARIA" initials="CCEM" lastIdx="9" clrIdx="2">
    <p:extLst>
      <p:ext uri="{19B8F6BF-5375-455C-9EA6-DF929625EA0E}">
        <p15:presenceInfo xmlns:p15="http://schemas.microsoft.com/office/powerpoint/2012/main" userId="S::CAMBRONEROCE@bccr.fi.cr::e068c204-42dd-406a-96b3-69cea8f069b8" providerId="AD"/>
      </p:ext>
    </p:extLst>
  </p:cmAuthor>
  <p:cmAuthor id="4" name="CORDERO ARIAS ADRIANA ISABEL" initials="CAAI" lastIdx="10" clrIdx="3">
    <p:extLst>
      <p:ext uri="{19B8F6BF-5375-455C-9EA6-DF929625EA0E}">
        <p15:presenceInfo xmlns:p15="http://schemas.microsoft.com/office/powerpoint/2012/main" userId="S::corderoai@sugef.fi.cr::a162f128-bfeb-4761-bc1b-83d763076b3d" providerId="AD"/>
      </p:ext>
    </p:extLst>
  </p:cmAuthor>
  <p:cmAuthor id="5" name="SANCHEZ HERNANDEZ KATTIA MARIA" initials="SHKM" lastIdx="2" clrIdx="4">
    <p:extLst>
      <p:ext uri="{19B8F6BF-5375-455C-9EA6-DF929625EA0E}">
        <p15:presenceInfo xmlns:p15="http://schemas.microsoft.com/office/powerpoint/2012/main" userId="S::sanchezhk@sugef.fi.cr::225aebba-e281-4544-82de-1169de08f4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ECE"/>
    <a:srgbClr val="1642C5"/>
    <a:srgbClr val="008080"/>
    <a:srgbClr val="777777"/>
    <a:srgbClr val="336699"/>
    <a:srgbClr val="0099CC"/>
    <a:srgbClr val="2B5259"/>
    <a:srgbClr val="0E58C4"/>
    <a:srgbClr val="4A8EF2"/>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96657-2E61-417F-A5FB-889411FD7768}" v="45" dt="2024-11-19T21:15:01.86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109" d="100"/>
          <a:sy n="109" d="100"/>
        </p:scale>
        <p:origin x="132" y="102"/>
      </p:cViewPr>
      <p:guideLst>
        <p:guide orient="horz" pos="229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DO MORA DANIEL ALONSO" userId="a12b349b-75c1-48de-a2fa-ce949f13ba6f" providerId="ADAL" clId="{47F96657-2E61-417F-A5FB-889411FD7768}"/>
    <pc:docChg chg="modSld">
      <pc:chgData name="PRADO MORA DANIEL ALONSO" userId="a12b349b-75c1-48de-a2fa-ce949f13ba6f" providerId="ADAL" clId="{47F96657-2E61-417F-A5FB-889411FD7768}" dt="2024-11-19T21:15:01.869" v="44" actId="20577"/>
      <pc:docMkLst>
        <pc:docMk/>
      </pc:docMkLst>
      <pc:sldChg chg="modSp">
        <pc:chgData name="PRADO MORA DANIEL ALONSO" userId="a12b349b-75c1-48de-a2fa-ce949f13ba6f" providerId="ADAL" clId="{47F96657-2E61-417F-A5FB-889411FD7768}" dt="2024-11-19T21:15:01.869" v="44" actId="20577"/>
        <pc:sldMkLst>
          <pc:docMk/>
          <pc:sldMk cId="3563602439" sldId="2207"/>
        </pc:sldMkLst>
        <pc:graphicFrameChg chg="mod">
          <ac:chgData name="PRADO MORA DANIEL ALONSO" userId="a12b349b-75c1-48de-a2fa-ce949f13ba6f" providerId="ADAL" clId="{47F96657-2E61-417F-A5FB-889411FD7768}" dt="2024-11-19T21:15:01.869" v="44" actId="20577"/>
          <ac:graphicFrameMkLst>
            <pc:docMk/>
            <pc:sldMk cId="3563602439" sldId="2207"/>
            <ac:graphicFrameMk id="4" creationId="{C30C3546-B268-4252-A66B-E18AC5CE0079}"/>
          </ac:graphicFrameMkLst>
        </pc:graphicFrameChg>
      </pc:sldChg>
    </pc:docChg>
  </pc:docChgLst>
  <pc:docChgLst>
    <pc:chgData name="PRADO MORA DANIEL ALONSO" userId="a12b349b-75c1-48de-a2fa-ce949f13ba6f" providerId="ADAL" clId="{CC1D312E-0AFD-44C8-B25B-7B41B2666CEC}"/>
    <pc:docChg chg="undo redo custSel addSld delSld modSld sldOrd modMainMaster">
      <pc:chgData name="PRADO MORA DANIEL ALONSO" userId="a12b349b-75c1-48de-a2fa-ce949f13ba6f" providerId="ADAL" clId="{CC1D312E-0AFD-44C8-B25B-7B41B2666CEC}" dt="2024-11-18T19:59:08.433" v="6432"/>
      <pc:docMkLst>
        <pc:docMk/>
      </pc:docMkLst>
      <pc:sldChg chg="delSp modSp mod ord setBg">
        <pc:chgData name="PRADO MORA DANIEL ALONSO" userId="a12b349b-75c1-48de-a2fa-ce949f13ba6f" providerId="ADAL" clId="{CC1D312E-0AFD-44C8-B25B-7B41B2666CEC}" dt="2024-11-18T18:22:05.795" v="6423" actId="20578"/>
        <pc:sldMkLst>
          <pc:docMk/>
          <pc:sldMk cId="0" sldId="256"/>
        </pc:sldMkLst>
        <pc:spChg chg="mod">
          <ac:chgData name="PRADO MORA DANIEL ALONSO" userId="a12b349b-75c1-48de-a2fa-ce949f13ba6f" providerId="ADAL" clId="{CC1D312E-0AFD-44C8-B25B-7B41B2666CEC}" dt="2024-11-18T17:25:44.686" v="6154" actId="1076"/>
          <ac:spMkLst>
            <pc:docMk/>
            <pc:sldMk cId="0" sldId="256"/>
            <ac:spMk id="2" creationId="{00000000-0000-0000-0000-000000000000}"/>
          </ac:spMkLst>
        </pc:spChg>
        <pc:spChg chg="mod">
          <ac:chgData name="PRADO MORA DANIEL ALONSO" userId="a12b349b-75c1-48de-a2fa-ce949f13ba6f" providerId="ADAL" clId="{CC1D312E-0AFD-44C8-B25B-7B41B2666CEC}" dt="2024-10-30T20:39:54.333" v="67" actId="403"/>
          <ac:spMkLst>
            <pc:docMk/>
            <pc:sldMk cId="0" sldId="256"/>
            <ac:spMk id="21" creationId="{00000000-0000-0000-0000-000000000000}"/>
          </ac:spMkLst>
        </pc:spChg>
        <pc:spChg chg="mod">
          <ac:chgData name="PRADO MORA DANIEL ALONSO" userId="a12b349b-75c1-48de-a2fa-ce949f13ba6f" providerId="ADAL" clId="{CC1D312E-0AFD-44C8-B25B-7B41B2666CEC}" dt="2024-11-18T17:31:37.882" v="6186" actId="1076"/>
          <ac:spMkLst>
            <pc:docMk/>
            <pc:sldMk cId="0" sldId="256"/>
            <ac:spMk id="44" creationId="{00000000-0000-0000-0000-000000000000}"/>
          </ac:spMkLst>
        </pc:spChg>
        <pc:spChg chg="mod">
          <ac:chgData name="PRADO MORA DANIEL ALONSO" userId="a12b349b-75c1-48de-a2fa-ce949f13ba6f" providerId="ADAL" clId="{CC1D312E-0AFD-44C8-B25B-7B41B2666CEC}" dt="2024-10-30T20:39:47.821" v="65" actId="1076"/>
          <ac:spMkLst>
            <pc:docMk/>
            <pc:sldMk cId="0" sldId="256"/>
            <ac:spMk id="46" creationId="{00000000-0000-0000-0000-000000000000}"/>
          </ac:spMkLst>
        </pc:spChg>
        <pc:grpChg chg="mod">
          <ac:chgData name="PRADO MORA DANIEL ALONSO" userId="a12b349b-75c1-48de-a2fa-ce949f13ba6f" providerId="ADAL" clId="{CC1D312E-0AFD-44C8-B25B-7B41B2666CEC}" dt="2024-11-18T18:08:34.223" v="6418" actId="1076"/>
          <ac:grpSpMkLst>
            <pc:docMk/>
            <pc:sldMk cId="0" sldId="256"/>
            <ac:grpSpMk id="42" creationId="{00000000-0000-0000-0000-000000000000}"/>
          </ac:grpSpMkLst>
        </pc:grpChg>
        <pc:picChg chg="del">
          <ac:chgData name="PRADO MORA DANIEL ALONSO" userId="a12b349b-75c1-48de-a2fa-ce949f13ba6f" providerId="ADAL" clId="{CC1D312E-0AFD-44C8-B25B-7B41B2666CEC}" dt="2024-11-18T17:28:55.601" v="6156" actId="478"/>
          <ac:picMkLst>
            <pc:docMk/>
            <pc:sldMk cId="0" sldId="256"/>
            <ac:picMk id="47" creationId="{463A526A-F27E-B6F9-C4B4-683BF7BFD2DD}"/>
          </ac:picMkLst>
        </pc:picChg>
      </pc:sldChg>
      <pc:sldChg chg="del setBg">
        <pc:chgData name="PRADO MORA DANIEL ALONSO" userId="a12b349b-75c1-48de-a2fa-ce949f13ba6f" providerId="ADAL" clId="{CC1D312E-0AFD-44C8-B25B-7B41B2666CEC}" dt="2024-11-18T17:24:35.582" v="6147" actId="47"/>
        <pc:sldMkLst>
          <pc:docMk/>
          <pc:sldMk cId="0" sldId="259"/>
        </pc:sldMkLst>
      </pc:sldChg>
      <pc:sldChg chg="add del setBg">
        <pc:chgData name="PRADO MORA DANIEL ALONSO" userId="a12b349b-75c1-48de-a2fa-ce949f13ba6f" providerId="ADAL" clId="{CC1D312E-0AFD-44C8-B25B-7B41B2666CEC}" dt="2024-11-18T18:25:57.377" v="6426" actId="47"/>
        <pc:sldMkLst>
          <pc:docMk/>
          <pc:sldMk cId="4278696315" sldId="260"/>
        </pc:sldMkLst>
      </pc:sldChg>
      <pc:sldChg chg="addSp delSp modSp add mod ord setBg delDesignElem">
        <pc:chgData name="PRADO MORA DANIEL ALONSO" userId="a12b349b-75c1-48de-a2fa-ce949f13ba6f" providerId="ADAL" clId="{CC1D312E-0AFD-44C8-B25B-7B41B2666CEC}" dt="2024-11-18T17:35:25.056" v="6310" actId="20577"/>
        <pc:sldMkLst>
          <pc:docMk/>
          <pc:sldMk cId="1428767822" sldId="729"/>
        </pc:sldMkLst>
        <pc:spChg chg="add mod">
          <ac:chgData name="PRADO MORA DANIEL ALONSO" userId="a12b349b-75c1-48de-a2fa-ce949f13ba6f" providerId="ADAL" clId="{CC1D312E-0AFD-44C8-B25B-7B41B2666CEC}" dt="2024-11-18T17:35:25.056" v="6310" actId="20577"/>
          <ac:spMkLst>
            <pc:docMk/>
            <pc:sldMk cId="1428767822" sldId="729"/>
            <ac:spMk id="4" creationId="{8BCB8B52-C0D5-71BA-6A49-35499779502C}"/>
          </ac:spMkLst>
        </pc:spChg>
        <pc:spChg chg="mod">
          <ac:chgData name="PRADO MORA DANIEL ALONSO" userId="a12b349b-75c1-48de-a2fa-ce949f13ba6f" providerId="ADAL" clId="{CC1D312E-0AFD-44C8-B25B-7B41B2666CEC}" dt="2024-10-30T21:51:46.299" v="3244"/>
          <ac:spMkLst>
            <pc:docMk/>
            <pc:sldMk cId="1428767822" sldId="729"/>
            <ac:spMk id="7" creationId="{01BF2F5E-24BE-F548-54BC-D8238E4F8E64}"/>
          </ac:spMkLst>
        </pc:spChg>
        <pc:spChg chg="mod">
          <ac:chgData name="PRADO MORA DANIEL ALONSO" userId="a12b349b-75c1-48de-a2fa-ce949f13ba6f" providerId="ADAL" clId="{CC1D312E-0AFD-44C8-B25B-7B41B2666CEC}" dt="2024-10-30T21:51:46.299" v="3244"/>
          <ac:spMkLst>
            <pc:docMk/>
            <pc:sldMk cId="1428767822" sldId="729"/>
            <ac:spMk id="8" creationId="{E520D59C-65C1-3D38-B7E7-A973FFF67825}"/>
          </ac:spMkLst>
        </pc:spChg>
        <pc:spChg chg="mod">
          <ac:chgData name="PRADO MORA DANIEL ALONSO" userId="a12b349b-75c1-48de-a2fa-ce949f13ba6f" providerId="ADAL" clId="{CC1D312E-0AFD-44C8-B25B-7B41B2666CEC}" dt="2024-10-30T21:51:46.299" v="3244"/>
          <ac:spMkLst>
            <pc:docMk/>
            <pc:sldMk cId="1428767822" sldId="729"/>
            <ac:spMk id="9" creationId="{6FFB53BA-1F70-2819-4087-EE6EB7BE2FC3}"/>
          </ac:spMkLst>
        </pc:spChg>
        <pc:spChg chg="mod">
          <ac:chgData name="PRADO MORA DANIEL ALONSO" userId="a12b349b-75c1-48de-a2fa-ce949f13ba6f" providerId="ADAL" clId="{CC1D312E-0AFD-44C8-B25B-7B41B2666CEC}" dt="2024-10-30T21:51:46.299" v="3244"/>
          <ac:spMkLst>
            <pc:docMk/>
            <pc:sldMk cId="1428767822" sldId="729"/>
            <ac:spMk id="10" creationId="{F136E64A-2B16-DC5E-F649-FA421BE4DE68}"/>
          </ac:spMkLst>
        </pc:spChg>
        <pc:spChg chg="mod">
          <ac:chgData name="PRADO MORA DANIEL ALONSO" userId="a12b349b-75c1-48de-a2fa-ce949f13ba6f" providerId="ADAL" clId="{CC1D312E-0AFD-44C8-B25B-7B41B2666CEC}" dt="2024-10-30T21:51:35.928" v="3242" actId="20577"/>
          <ac:spMkLst>
            <pc:docMk/>
            <pc:sldMk cId="1428767822" sldId="729"/>
            <ac:spMk id="12" creationId="{4C1D031B-05A1-47D5-BCD8-607D3666C575}"/>
          </ac:spMkLst>
        </pc:spChg>
        <pc:spChg chg="mod">
          <ac:chgData name="PRADO MORA DANIEL ALONSO" userId="a12b349b-75c1-48de-a2fa-ce949f13ba6f" providerId="ADAL" clId="{CC1D312E-0AFD-44C8-B25B-7B41B2666CEC}" dt="2024-10-30T21:51:46.299" v="3244"/>
          <ac:spMkLst>
            <pc:docMk/>
            <pc:sldMk cId="1428767822" sldId="729"/>
            <ac:spMk id="13" creationId="{AEB33139-8817-DAFC-7EE2-ADC8BD0AA8D4}"/>
          </ac:spMkLst>
        </pc:spChg>
        <pc:spChg chg="mod">
          <ac:chgData name="PRADO MORA DANIEL ALONSO" userId="a12b349b-75c1-48de-a2fa-ce949f13ba6f" providerId="ADAL" clId="{CC1D312E-0AFD-44C8-B25B-7B41B2666CEC}" dt="2024-10-30T21:51:46.299" v="3244"/>
          <ac:spMkLst>
            <pc:docMk/>
            <pc:sldMk cId="1428767822" sldId="729"/>
            <ac:spMk id="14" creationId="{86847A90-7760-410B-103F-A22881B33EC2}"/>
          </ac:spMkLst>
        </pc:spChg>
        <pc:spChg chg="mod">
          <ac:chgData name="PRADO MORA DANIEL ALONSO" userId="a12b349b-75c1-48de-a2fa-ce949f13ba6f" providerId="ADAL" clId="{CC1D312E-0AFD-44C8-B25B-7B41B2666CEC}" dt="2024-10-30T21:51:46.299" v="3244"/>
          <ac:spMkLst>
            <pc:docMk/>
            <pc:sldMk cId="1428767822" sldId="729"/>
            <ac:spMk id="15" creationId="{55E05EE2-437B-09BA-7C51-189BD1F62599}"/>
          </ac:spMkLst>
        </pc:spChg>
        <pc:spChg chg="del">
          <ac:chgData name="PRADO MORA DANIEL ALONSO" userId="a12b349b-75c1-48de-a2fa-ce949f13ba6f" providerId="ADAL" clId="{CC1D312E-0AFD-44C8-B25B-7B41B2666CEC}" dt="2024-10-30T21:48:19.718" v="3167"/>
          <ac:spMkLst>
            <pc:docMk/>
            <pc:sldMk cId="1428767822" sldId="729"/>
            <ac:spMk id="25" creationId="{1B15ED52-F352-441B-82BF-E0EA34836D08}"/>
          </ac:spMkLst>
        </pc:spChg>
        <pc:spChg chg="del">
          <ac:chgData name="PRADO MORA DANIEL ALONSO" userId="a12b349b-75c1-48de-a2fa-ce949f13ba6f" providerId="ADAL" clId="{CC1D312E-0AFD-44C8-B25B-7B41B2666CEC}" dt="2024-10-30T21:48:19.718" v="3167"/>
          <ac:spMkLst>
            <pc:docMk/>
            <pc:sldMk cId="1428767822" sldId="729"/>
            <ac:spMk id="27" creationId="{3B2E3793-BFE6-45A2-9B7B-E18844431C99}"/>
          </ac:spMkLst>
        </pc:spChg>
        <pc:spChg chg="del">
          <ac:chgData name="PRADO MORA DANIEL ALONSO" userId="a12b349b-75c1-48de-a2fa-ce949f13ba6f" providerId="ADAL" clId="{CC1D312E-0AFD-44C8-B25B-7B41B2666CEC}" dt="2024-10-30T21:48:19.718" v="3167"/>
          <ac:spMkLst>
            <pc:docMk/>
            <pc:sldMk cId="1428767822" sldId="729"/>
            <ac:spMk id="29" creationId="{BC4C4868-CB8F-4AF9-9CDB-8108F2C19B67}"/>
          </ac:spMkLst>
        </pc:spChg>
        <pc:spChg chg="del">
          <ac:chgData name="PRADO MORA DANIEL ALONSO" userId="a12b349b-75c1-48de-a2fa-ce949f13ba6f" providerId="ADAL" clId="{CC1D312E-0AFD-44C8-B25B-7B41B2666CEC}" dt="2024-10-30T21:48:19.718" v="3167"/>
          <ac:spMkLst>
            <pc:docMk/>
            <pc:sldMk cId="1428767822" sldId="729"/>
            <ac:spMk id="31" creationId="{375E0459-6403-40CD-989D-56A4407CA12E}"/>
          </ac:spMkLst>
        </pc:spChg>
        <pc:spChg chg="del">
          <ac:chgData name="PRADO MORA DANIEL ALONSO" userId="a12b349b-75c1-48de-a2fa-ce949f13ba6f" providerId="ADAL" clId="{CC1D312E-0AFD-44C8-B25B-7B41B2666CEC}" dt="2024-10-30T21:48:19.718" v="3167"/>
          <ac:spMkLst>
            <pc:docMk/>
            <pc:sldMk cId="1428767822" sldId="729"/>
            <ac:spMk id="33" creationId="{53E5B1A8-3AC9-4BD1-9BBC-78CA94F2D1BA}"/>
          </ac:spMkLst>
        </pc:spChg>
        <pc:grpChg chg="add del mod">
          <ac:chgData name="PRADO MORA DANIEL ALONSO" userId="a12b349b-75c1-48de-a2fa-ce949f13ba6f" providerId="ADAL" clId="{CC1D312E-0AFD-44C8-B25B-7B41B2666CEC}" dt="2024-11-18T17:29:32.486" v="6163" actId="478"/>
          <ac:grpSpMkLst>
            <pc:docMk/>
            <pc:sldMk cId="1428767822" sldId="729"/>
            <ac:grpSpMk id="5" creationId="{970AF14B-DEC8-6D6F-7E51-8A09C2489A9C}"/>
          </ac:grpSpMkLst>
        </pc:grpChg>
        <pc:graphicFrameChg chg="mod">
          <ac:chgData name="PRADO MORA DANIEL ALONSO" userId="a12b349b-75c1-48de-a2fa-ce949f13ba6f" providerId="ADAL" clId="{CC1D312E-0AFD-44C8-B25B-7B41B2666CEC}" dt="2024-10-30T21:49:23.922" v="3236" actId="123"/>
          <ac:graphicFrameMkLst>
            <pc:docMk/>
            <pc:sldMk cId="1428767822" sldId="729"/>
            <ac:graphicFrameMk id="3" creationId="{4AEE712C-432B-479E-A3AF-C27879F2A3E9}"/>
          </ac:graphicFrameMkLst>
        </pc:graphicFrameChg>
        <pc:picChg chg="mod">
          <ac:chgData name="PRADO MORA DANIEL ALONSO" userId="a12b349b-75c1-48de-a2fa-ce949f13ba6f" providerId="ADAL" clId="{CC1D312E-0AFD-44C8-B25B-7B41B2666CEC}" dt="2024-10-30T21:51:46.299" v="3244"/>
          <ac:picMkLst>
            <pc:docMk/>
            <pc:sldMk cId="1428767822" sldId="729"/>
            <ac:picMk id="6" creationId="{51A2C843-BC28-37F0-8BD0-C3162C465EF6}"/>
          </ac:picMkLst>
        </pc:picChg>
        <pc:picChg chg="mod">
          <ac:chgData name="PRADO MORA DANIEL ALONSO" userId="a12b349b-75c1-48de-a2fa-ce949f13ba6f" providerId="ADAL" clId="{CC1D312E-0AFD-44C8-B25B-7B41B2666CEC}" dt="2024-10-30T21:51:46.299" v="3244"/>
          <ac:picMkLst>
            <pc:docMk/>
            <pc:sldMk cId="1428767822" sldId="729"/>
            <ac:picMk id="11" creationId="{C2F47999-3D93-7F1B-FE68-4B504FA4079F}"/>
          </ac:picMkLst>
        </pc:picChg>
        <pc:picChg chg="del">
          <ac:chgData name="PRADO MORA DANIEL ALONSO" userId="a12b349b-75c1-48de-a2fa-ce949f13ba6f" providerId="ADAL" clId="{CC1D312E-0AFD-44C8-B25B-7B41B2666CEC}" dt="2024-10-30T21:51:45.391" v="3243" actId="478"/>
          <ac:picMkLst>
            <pc:docMk/>
            <pc:sldMk cId="1428767822" sldId="729"/>
            <ac:picMk id="17" creationId="{40E2900C-D220-4FE5-97CA-7F9C0A4D53C8}"/>
          </ac:picMkLst>
        </pc:picChg>
      </pc:sldChg>
      <pc:sldChg chg="addSp delSp modSp add mod setBg delDesignElem">
        <pc:chgData name="PRADO MORA DANIEL ALONSO" userId="a12b349b-75c1-48de-a2fa-ce949f13ba6f" providerId="ADAL" clId="{CC1D312E-0AFD-44C8-B25B-7B41B2666CEC}" dt="2024-11-18T17:35:14.190" v="6257" actId="20577"/>
        <pc:sldMkLst>
          <pc:docMk/>
          <pc:sldMk cId="2836187974" sldId="730"/>
        </pc:sldMkLst>
        <pc:spChg chg="mod">
          <ac:chgData name="PRADO MORA DANIEL ALONSO" userId="a12b349b-75c1-48de-a2fa-ce949f13ba6f" providerId="ADAL" clId="{CC1D312E-0AFD-44C8-B25B-7B41B2666CEC}" dt="2024-10-30T21:45:11.357" v="3144"/>
          <ac:spMkLst>
            <pc:docMk/>
            <pc:sldMk cId="2836187974" sldId="730"/>
            <ac:spMk id="6" creationId="{0A6765F0-914E-566F-7A20-BB7F64B0B9F8}"/>
          </ac:spMkLst>
        </pc:spChg>
        <pc:spChg chg="mod">
          <ac:chgData name="PRADO MORA DANIEL ALONSO" userId="a12b349b-75c1-48de-a2fa-ce949f13ba6f" providerId="ADAL" clId="{CC1D312E-0AFD-44C8-B25B-7B41B2666CEC}" dt="2024-10-30T21:45:11.357" v="3144"/>
          <ac:spMkLst>
            <pc:docMk/>
            <pc:sldMk cId="2836187974" sldId="730"/>
            <ac:spMk id="7" creationId="{38E2248C-DDB0-390D-A769-4F2152E48ED8}"/>
          </ac:spMkLst>
        </pc:spChg>
        <pc:spChg chg="mod">
          <ac:chgData name="PRADO MORA DANIEL ALONSO" userId="a12b349b-75c1-48de-a2fa-ce949f13ba6f" providerId="ADAL" clId="{CC1D312E-0AFD-44C8-B25B-7B41B2666CEC}" dt="2024-10-30T21:45:11.357" v="3144"/>
          <ac:spMkLst>
            <pc:docMk/>
            <pc:sldMk cId="2836187974" sldId="730"/>
            <ac:spMk id="8" creationId="{643E1FDF-19BB-4484-D50C-8F62581271F9}"/>
          </ac:spMkLst>
        </pc:spChg>
        <pc:spChg chg="mod">
          <ac:chgData name="PRADO MORA DANIEL ALONSO" userId="a12b349b-75c1-48de-a2fa-ce949f13ba6f" providerId="ADAL" clId="{CC1D312E-0AFD-44C8-B25B-7B41B2666CEC}" dt="2024-10-30T21:45:11.357" v="3144"/>
          <ac:spMkLst>
            <pc:docMk/>
            <pc:sldMk cId="2836187974" sldId="730"/>
            <ac:spMk id="9" creationId="{6F96D9D1-5F7D-7506-1F29-28A567BA34D2}"/>
          </ac:spMkLst>
        </pc:spChg>
        <pc:spChg chg="mod">
          <ac:chgData name="PRADO MORA DANIEL ALONSO" userId="a12b349b-75c1-48de-a2fa-ce949f13ba6f" providerId="ADAL" clId="{CC1D312E-0AFD-44C8-B25B-7B41B2666CEC}" dt="2024-10-30T21:45:11.357" v="3144"/>
          <ac:spMkLst>
            <pc:docMk/>
            <pc:sldMk cId="2836187974" sldId="730"/>
            <ac:spMk id="11" creationId="{671E33A8-53EF-3C25-26B5-D6EDAB558CDC}"/>
          </ac:spMkLst>
        </pc:spChg>
        <pc:spChg chg="mod">
          <ac:chgData name="PRADO MORA DANIEL ALONSO" userId="a12b349b-75c1-48de-a2fa-ce949f13ba6f" providerId="ADAL" clId="{CC1D312E-0AFD-44C8-B25B-7B41B2666CEC}" dt="2024-10-30T21:47:07.382" v="3164" actId="1076"/>
          <ac:spMkLst>
            <pc:docMk/>
            <pc:sldMk cId="2836187974" sldId="730"/>
            <ac:spMk id="12" creationId="{4C1D031B-05A1-47D5-BCD8-607D3666C575}"/>
          </ac:spMkLst>
        </pc:spChg>
        <pc:spChg chg="mod">
          <ac:chgData name="PRADO MORA DANIEL ALONSO" userId="a12b349b-75c1-48de-a2fa-ce949f13ba6f" providerId="ADAL" clId="{CC1D312E-0AFD-44C8-B25B-7B41B2666CEC}" dt="2024-10-30T21:45:11.357" v="3144"/>
          <ac:spMkLst>
            <pc:docMk/>
            <pc:sldMk cId="2836187974" sldId="730"/>
            <ac:spMk id="13" creationId="{CBC1BDB3-F1F9-A5D4-17A2-D2EC7DF51817}"/>
          </ac:spMkLst>
        </pc:spChg>
        <pc:spChg chg="mod">
          <ac:chgData name="PRADO MORA DANIEL ALONSO" userId="a12b349b-75c1-48de-a2fa-ce949f13ba6f" providerId="ADAL" clId="{CC1D312E-0AFD-44C8-B25B-7B41B2666CEC}" dt="2024-10-30T21:45:11.357" v="3144"/>
          <ac:spMkLst>
            <pc:docMk/>
            <pc:sldMk cId="2836187974" sldId="730"/>
            <ac:spMk id="14" creationId="{D3E93D9C-0C4B-CB47-8518-0AE2676AFE36}"/>
          </ac:spMkLst>
        </pc:spChg>
        <pc:spChg chg="add mod">
          <ac:chgData name="PRADO MORA DANIEL ALONSO" userId="a12b349b-75c1-48de-a2fa-ce949f13ba6f" providerId="ADAL" clId="{CC1D312E-0AFD-44C8-B25B-7B41B2666CEC}" dt="2024-11-18T17:35:14.190" v="6257" actId="20577"/>
          <ac:spMkLst>
            <pc:docMk/>
            <pc:sldMk cId="2836187974" sldId="730"/>
            <ac:spMk id="15" creationId="{65C43901-2DF5-03CC-8C5D-76B9224C3789}"/>
          </ac:spMkLst>
        </pc:spChg>
        <pc:spChg chg="del">
          <ac:chgData name="PRADO MORA DANIEL ALONSO" userId="a12b349b-75c1-48de-a2fa-ce949f13ba6f" providerId="ADAL" clId="{CC1D312E-0AFD-44C8-B25B-7B41B2666CEC}" dt="2024-10-30T21:44:27.669" v="3139"/>
          <ac:spMkLst>
            <pc:docMk/>
            <pc:sldMk cId="2836187974" sldId="730"/>
            <ac:spMk id="25" creationId="{1B15ED52-F352-441B-82BF-E0EA34836D08}"/>
          </ac:spMkLst>
        </pc:spChg>
        <pc:spChg chg="del">
          <ac:chgData name="PRADO MORA DANIEL ALONSO" userId="a12b349b-75c1-48de-a2fa-ce949f13ba6f" providerId="ADAL" clId="{CC1D312E-0AFD-44C8-B25B-7B41B2666CEC}" dt="2024-10-30T21:44:27.669" v="3139"/>
          <ac:spMkLst>
            <pc:docMk/>
            <pc:sldMk cId="2836187974" sldId="730"/>
            <ac:spMk id="27" creationId="{3B2E3793-BFE6-45A2-9B7B-E18844431C99}"/>
          </ac:spMkLst>
        </pc:spChg>
        <pc:spChg chg="del">
          <ac:chgData name="PRADO MORA DANIEL ALONSO" userId="a12b349b-75c1-48de-a2fa-ce949f13ba6f" providerId="ADAL" clId="{CC1D312E-0AFD-44C8-B25B-7B41B2666CEC}" dt="2024-10-30T21:44:27.669" v="3139"/>
          <ac:spMkLst>
            <pc:docMk/>
            <pc:sldMk cId="2836187974" sldId="730"/>
            <ac:spMk id="29" creationId="{BC4C4868-CB8F-4AF9-9CDB-8108F2C19B67}"/>
          </ac:spMkLst>
        </pc:spChg>
        <pc:spChg chg="del">
          <ac:chgData name="PRADO MORA DANIEL ALONSO" userId="a12b349b-75c1-48de-a2fa-ce949f13ba6f" providerId="ADAL" clId="{CC1D312E-0AFD-44C8-B25B-7B41B2666CEC}" dt="2024-10-30T21:44:27.669" v="3139"/>
          <ac:spMkLst>
            <pc:docMk/>
            <pc:sldMk cId="2836187974" sldId="730"/>
            <ac:spMk id="31" creationId="{375E0459-6403-40CD-989D-56A4407CA12E}"/>
          </ac:spMkLst>
        </pc:spChg>
        <pc:spChg chg="del">
          <ac:chgData name="PRADO MORA DANIEL ALONSO" userId="a12b349b-75c1-48de-a2fa-ce949f13ba6f" providerId="ADAL" clId="{CC1D312E-0AFD-44C8-B25B-7B41B2666CEC}" dt="2024-10-30T21:44:27.669" v="3139"/>
          <ac:spMkLst>
            <pc:docMk/>
            <pc:sldMk cId="2836187974" sldId="730"/>
            <ac:spMk id="33" creationId="{53E5B1A8-3AC9-4BD1-9BBC-78CA94F2D1BA}"/>
          </ac:spMkLst>
        </pc:spChg>
        <pc:grpChg chg="add del mod">
          <ac:chgData name="PRADO MORA DANIEL ALONSO" userId="a12b349b-75c1-48de-a2fa-ce949f13ba6f" providerId="ADAL" clId="{CC1D312E-0AFD-44C8-B25B-7B41B2666CEC}" dt="2024-11-18T17:29:25.598" v="6162" actId="478"/>
          <ac:grpSpMkLst>
            <pc:docMk/>
            <pc:sldMk cId="2836187974" sldId="730"/>
            <ac:grpSpMk id="4" creationId="{F008A146-8D3D-4BA7-21EA-D3856A8731B4}"/>
          </ac:grpSpMkLst>
        </pc:grpChg>
        <pc:graphicFrameChg chg="mod">
          <ac:chgData name="PRADO MORA DANIEL ALONSO" userId="a12b349b-75c1-48de-a2fa-ce949f13ba6f" providerId="ADAL" clId="{CC1D312E-0AFD-44C8-B25B-7B41B2666CEC}" dt="2024-10-30T21:47:10.444" v="3165" actId="1076"/>
          <ac:graphicFrameMkLst>
            <pc:docMk/>
            <pc:sldMk cId="2836187974" sldId="730"/>
            <ac:graphicFrameMk id="3" creationId="{B5AA5545-4D7A-AD1A-C00B-406351DE233E}"/>
          </ac:graphicFrameMkLst>
        </pc:graphicFrameChg>
        <pc:picChg chg="mod">
          <ac:chgData name="PRADO MORA DANIEL ALONSO" userId="a12b349b-75c1-48de-a2fa-ce949f13ba6f" providerId="ADAL" clId="{CC1D312E-0AFD-44C8-B25B-7B41B2666CEC}" dt="2024-10-30T21:45:11.357" v="3144"/>
          <ac:picMkLst>
            <pc:docMk/>
            <pc:sldMk cId="2836187974" sldId="730"/>
            <ac:picMk id="5" creationId="{FC86F9BF-8B70-BE95-CE7A-8CB2D48D739C}"/>
          </ac:picMkLst>
        </pc:picChg>
        <pc:picChg chg="mod">
          <ac:chgData name="PRADO MORA DANIEL ALONSO" userId="a12b349b-75c1-48de-a2fa-ce949f13ba6f" providerId="ADAL" clId="{CC1D312E-0AFD-44C8-B25B-7B41B2666CEC}" dt="2024-10-30T21:45:11.357" v="3144"/>
          <ac:picMkLst>
            <pc:docMk/>
            <pc:sldMk cId="2836187974" sldId="730"/>
            <ac:picMk id="10" creationId="{E26E4F0D-0A54-B5F7-0877-AA0B01E43286}"/>
          </ac:picMkLst>
        </pc:picChg>
      </pc:sldChg>
      <pc:sldChg chg="addSp delSp modSp add mod ord setBg">
        <pc:chgData name="PRADO MORA DANIEL ALONSO" userId="a12b349b-75c1-48de-a2fa-ce949f13ba6f" providerId="ADAL" clId="{CC1D312E-0AFD-44C8-B25B-7B41B2666CEC}" dt="2024-11-18T18:22:05.795" v="6423" actId="20578"/>
        <pc:sldMkLst>
          <pc:docMk/>
          <pc:sldMk cId="2722947481" sldId="744"/>
        </pc:sldMkLst>
        <pc:spChg chg="mod">
          <ac:chgData name="PRADO MORA DANIEL ALONSO" userId="a12b349b-75c1-48de-a2fa-ce949f13ba6f" providerId="ADAL" clId="{CC1D312E-0AFD-44C8-B25B-7B41B2666CEC}" dt="2024-11-18T17:34:51.542" v="6209" actId="1076"/>
          <ac:spMkLst>
            <pc:docMk/>
            <pc:sldMk cId="2722947481" sldId="744"/>
            <ac:spMk id="2" creationId="{00000000-0000-0000-0000-000000000000}"/>
          </ac:spMkLst>
        </pc:spChg>
        <pc:spChg chg="mod">
          <ac:chgData name="PRADO MORA DANIEL ALONSO" userId="a12b349b-75c1-48de-a2fa-ce949f13ba6f" providerId="ADAL" clId="{CC1D312E-0AFD-44C8-B25B-7B41B2666CEC}" dt="2024-10-30T21:12:59.762" v="2048"/>
          <ac:spMkLst>
            <pc:docMk/>
            <pc:sldMk cId="2722947481" sldId="744"/>
            <ac:spMk id="7" creationId="{51AF356F-66EB-E7D3-5E56-F721F75EEAA3}"/>
          </ac:spMkLst>
        </pc:spChg>
        <pc:spChg chg="mod">
          <ac:chgData name="PRADO MORA DANIEL ALONSO" userId="a12b349b-75c1-48de-a2fa-ce949f13ba6f" providerId="ADAL" clId="{CC1D312E-0AFD-44C8-B25B-7B41B2666CEC}" dt="2024-10-30T21:12:59.762" v="2048"/>
          <ac:spMkLst>
            <pc:docMk/>
            <pc:sldMk cId="2722947481" sldId="744"/>
            <ac:spMk id="8" creationId="{FB0811F2-7DBC-84D7-D6BF-0BC05FF7776A}"/>
          </ac:spMkLst>
        </pc:spChg>
        <pc:spChg chg="mod">
          <ac:chgData name="PRADO MORA DANIEL ALONSO" userId="a12b349b-75c1-48de-a2fa-ce949f13ba6f" providerId="ADAL" clId="{CC1D312E-0AFD-44C8-B25B-7B41B2666CEC}" dt="2024-10-30T21:12:59.762" v="2048"/>
          <ac:spMkLst>
            <pc:docMk/>
            <pc:sldMk cId="2722947481" sldId="744"/>
            <ac:spMk id="9" creationId="{AB30E1CF-8DA5-9B1B-3616-CE7442E36E2C}"/>
          </ac:spMkLst>
        </pc:spChg>
        <pc:spChg chg="mod">
          <ac:chgData name="PRADO MORA DANIEL ALONSO" userId="a12b349b-75c1-48de-a2fa-ce949f13ba6f" providerId="ADAL" clId="{CC1D312E-0AFD-44C8-B25B-7B41B2666CEC}" dt="2024-10-30T21:12:59.762" v="2048"/>
          <ac:spMkLst>
            <pc:docMk/>
            <pc:sldMk cId="2722947481" sldId="744"/>
            <ac:spMk id="10" creationId="{3DCC9CFC-2E81-4FA1-F948-82CE832BBB47}"/>
          </ac:spMkLst>
        </pc:spChg>
        <pc:spChg chg="mod">
          <ac:chgData name="PRADO MORA DANIEL ALONSO" userId="a12b349b-75c1-48de-a2fa-ce949f13ba6f" providerId="ADAL" clId="{CC1D312E-0AFD-44C8-B25B-7B41B2666CEC}" dt="2024-10-30T21:12:59.762" v="2048"/>
          <ac:spMkLst>
            <pc:docMk/>
            <pc:sldMk cId="2722947481" sldId="744"/>
            <ac:spMk id="12" creationId="{6C722B18-38FE-BE09-0D03-FD5D1DCE1370}"/>
          </ac:spMkLst>
        </pc:spChg>
        <pc:spChg chg="mod">
          <ac:chgData name="PRADO MORA DANIEL ALONSO" userId="a12b349b-75c1-48de-a2fa-ce949f13ba6f" providerId="ADAL" clId="{CC1D312E-0AFD-44C8-B25B-7B41B2666CEC}" dt="2024-10-30T21:12:59.762" v="2048"/>
          <ac:spMkLst>
            <pc:docMk/>
            <pc:sldMk cId="2722947481" sldId="744"/>
            <ac:spMk id="13" creationId="{27AD9115-EA02-2AAE-4AA4-79E631770EF7}"/>
          </ac:spMkLst>
        </pc:spChg>
        <pc:spChg chg="mod">
          <ac:chgData name="PRADO MORA DANIEL ALONSO" userId="a12b349b-75c1-48de-a2fa-ce949f13ba6f" providerId="ADAL" clId="{CC1D312E-0AFD-44C8-B25B-7B41B2666CEC}" dt="2024-10-30T21:12:59.762" v="2048"/>
          <ac:spMkLst>
            <pc:docMk/>
            <pc:sldMk cId="2722947481" sldId="744"/>
            <ac:spMk id="14" creationId="{9BF9E3D8-5A53-5F1F-8834-3E0B742024E5}"/>
          </ac:spMkLst>
        </pc:spChg>
        <pc:spChg chg="add mod">
          <ac:chgData name="PRADO MORA DANIEL ALONSO" userId="a12b349b-75c1-48de-a2fa-ce949f13ba6f" providerId="ADAL" clId="{CC1D312E-0AFD-44C8-B25B-7B41B2666CEC}" dt="2024-10-30T21:29:11.976" v="2955" actId="1076"/>
          <ac:spMkLst>
            <pc:docMk/>
            <pc:sldMk cId="2722947481" sldId="744"/>
            <ac:spMk id="17" creationId="{C294FC48-2371-DC79-7FA5-11B8617C6728}"/>
          </ac:spMkLst>
        </pc:spChg>
        <pc:spChg chg="add mod">
          <ac:chgData name="PRADO MORA DANIEL ALONSO" userId="a12b349b-75c1-48de-a2fa-ce949f13ba6f" providerId="ADAL" clId="{CC1D312E-0AFD-44C8-B25B-7B41B2666CEC}" dt="2024-10-30T21:29:41.658" v="2967" actId="207"/>
          <ac:spMkLst>
            <pc:docMk/>
            <pc:sldMk cId="2722947481" sldId="744"/>
            <ac:spMk id="18" creationId="{DA0674FD-42BA-965A-8B73-CCC39C88C759}"/>
          </ac:spMkLst>
        </pc:spChg>
        <pc:spChg chg="add mod">
          <ac:chgData name="PRADO MORA DANIEL ALONSO" userId="a12b349b-75c1-48de-a2fa-ce949f13ba6f" providerId="ADAL" clId="{CC1D312E-0AFD-44C8-B25B-7B41B2666CEC}" dt="2024-10-30T21:29:53.037" v="2974" actId="20577"/>
          <ac:spMkLst>
            <pc:docMk/>
            <pc:sldMk cId="2722947481" sldId="744"/>
            <ac:spMk id="19" creationId="{5C8EA652-40C1-AFB1-A683-FD91573B5B88}"/>
          </ac:spMkLst>
        </pc:spChg>
        <pc:grpChg chg="add del mod">
          <ac:chgData name="PRADO MORA DANIEL ALONSO" userId="a12b349b-75c1-48de-a2fa-ce949f13ba6f" providerId="ADAL" clId="{CC1D312E-0AFD-44C8-B25B-7B41B2666CEC}" dt="2024-11-18T17:29:18.874" v="6160" actId="478"/>
          <ac:grpSpMkLst>
            <pc:docMk/>
            <pc:sldMk cId="2722947481" sldId="744"/>
            <ac:grpSpMk id="4" creationId="{F30C304C-4A46-E060-B54D-4CF60AFFC7E1}"/>
          </ac:grpSpMkLst>
        </pc:grpChg>
        <pc:graphicFrameChg chg="mod modGraphic">
          <ac:chgData name="PRADO MORA DANIEL ALONSO" userId="a12b349b-75c1-48de-a2fa-ce949f13ba6f" providerId="ADAL" clId="{CC1D312E-0AFD-44C8-B25B-7B41B2666CEC}" dt="2024-10-30T21:27:14.735" v="2927" actId="1076"/>
          <ac:graphicFrameMkLst>
            <pc:docMk/>
            <pc:sldMk cId="2722947481" sldId="744"/>
            <ac:graphicFrameMk id="3" creationId="{00000000-0000-0000-0000-000000000000}"/>
          </ac:graphicFrameMkLst>
        </pc:graphicFrameChg>
        <pc:picChg chg="del">
          <ac:chgData name="PRADO MORA DANIEL ALONSO" userId="a12b349b-75c1-48de-a2fa-ce949f13ba6f" providerId="ADAL" clId="{CC1D312E-0AFD-44C8-B25B-7B41B2666CEC}" dt="2024-10-30T21:12:51.639" v="2047" actId="478"/>
          <ac:picMkLst>
            <pc:docMk/>
            <pc:sldMk cId="2722947481" sldId="744"/>
            <ac:picMk id="5" creationId="{6151359A-6A8A-4792-B548-5F25DC0C6DDC}"/>
          </ac:picMkLst>
        </pc:picChg>
        <pc:picChg chg="mod">
          <ac:chgData name="PRADO MORA DANIEL ALONSO" userId="a12b349b-75c1-48de-a2fa-ce949f13ba6f" providerId="ADAL" clId="{CC1D312E-0AFD-44C8-B25B-7B41B2666CEC}" dt="2024-10-30T21:12:59.762" v="2048"/>
          <ac:picMkLst>
            <pc:docMk/>
            <pc:sldMk cId="2722947481" sldId="744"/>
            <ac:picMk id="6" creationId="{BE0947B6-FB97-BB1B-3AC8-0C6B3E343D8B}"/>
          </ac:picMkLst>
        </pc:picChg>
        <pc:picChg chg="mod">
          <ac:chgData name="PRADO MORA DANIEL ALONSO" userId="a12b349b-75c1-48de-a2fa-ce949f13ba6f" providerId="ADAL" clId="{CC1D312E-0AFD-44C8-B25B-7B41B2666CEC}" dt="2024-10-30T21:12:59.762" v="2048"/>
          <ac:picMkLst>
            <pc:docMk/>
            <pc:sldMk cId="2722947481" sldId="744"/>
            <ac:picMk id="11" creationId="{AB844CEA-F34B-AA44-3BB8-B9BF01C44E90}"/>
          </ac:picMkLst>
        </pc:picChg>
        <pc:cxnChg chg="add mod">
          <ac:chgData name="PRADO MORA DANIEL ALONSO" userId="a12b349b-75c1-48de-a2fa-ce949f13ba6f" providerId="ADAL" clId="{CC1D312E-0AFD-44C8-B25B-7B41B2666CEC}" dt="2024-10-30T21:29:14.016" v="2956" actId="1076"/>
          <ac:cxnSpMkLst>
            <pc:docMk/>
            <pc:sldMk cId="2722947481" sldId="744"/>
            <ac:cxnSpMk id="16" creationId="{4B5F0096-49DD-5BBB-C702-B20CCBC46635}"/>
          </ac:cxnSpMkLst>
        </pc:cxnChg>
      </pc:sldChg>
      <pc:sldChg chg="del">
        <pc:chgData name="PRADO MORA DANIEL ALONSO" userId="a12b349b-75c1-48de-a2fa-ce949f13ba6f" providerId="ADAL" clId="{CC1D312E-0AFD-44C8-B25B-7B41B2666CEC}" dt="2024-10-30T21:42:49.507" v="3104" actId="47"/>
        <pc:sldMkLst>
          <pc:docMk/>
          <pc:sldMk cId="47623382" sldId="2114"/>
        </pc:sldMkLst>
      </pc:sldChg>
      <pc:sldChg chg="del">
        <pc:chgData name="PRADO MORA DANIEL ALONSO" userId="a12b349b-75c1-48de-a2fa-ce949f13ba6f" providerId="ADAL" clId="{CC1D312E-0AFD-44C8-B25B-7B41B2666CEC}" dt="2024-10-30T21:42:33.844" v="3096" actId="47"/>
        <pc:sldMkLst>
          <pc:docMk/>
          <pc:sldMk cId="1177955542" sldId="2115"/>
        </pc:sldMkLst>
      </pc:sldChg>
      <pc:sldChg chg="del">
        <pc:chgData name="PRADO MORA DANIEL ALONSO" userId="a12b349b-75c1-48de-a2fa-ce949f13ba6f" providerId="ADAL" clId="{CC1D312E-0AFD-44C8-B25B-7B41B2666CEC}" dt="2024-10-30T21:42:51.364" v="3105" actId="47"/>
        <pc:sldMkLst>
          <pc:docMk/>
          <pc:sldMk cId="3802428782" sldId="2116"/>
        </pc:sldMkLst>
      </pc:sldChg>
      <pc:sldChg chg="del">
        <pc:chgData name="PRADO MORA DANIEL ALONSO" userId="a12b349b-75c1-48de-a2fa-ce949f13ba6f" providerId="ADAL" clId="{CC1D312E-0AFD-44C8-B25B-7B41B2666CEC}" dt="2024-10-30T21:42:44.808" v="3102" actId="47"/>
        <pc:sldMkLst>
          <pc:docMk/>
          <pc:sldMk cId="2145544281" sldId="2117"/>
        </pc:sldMkLst>
      </pc:sldChg>
      <pc:sldChg chg="del">
        <pc:chgData name="PRADO MORA DANIEL ALONSO" userId="a12b349b-75c1-48de-a2fa-ce949f13ba6f" providerId="ADAL" clId="{CC1D312E-0AFD-44C8-B25B-7B41B2666CEC}" dt="2024-10-30T21:43:29.823" v="3133" actId="47"/>
        <pc:sldMkLst>
          <pc:docMk/>
          <pc:sldMk cId="2908698077" sldId="2118"/>
        </pc:sldMkLst>
      </pc:sldChg>
      <pc:sldChg chg="del">
        <pc:chgData name="PRADO MORA DANIEL ALONSO" userId="a12b349b-75c1-48de-a2fa-ce949f13ba6f" providerId="ADAL" clId="{CC1D312E-0AFD-44C8-B25B-7B41B2666CEC}" dt="2024-10-30T21:43:30.611" v="3134" actId="47"/>
        <pc:sldMkLst>
          <pc:docMk/>
          <pc:sldMk cId="1425384152" sldId="2119"/>
        </pc:sldMkLst>
      </pc:sldChg>
      <pc:sldChg chg="del">
        <pc:chgData name="PRADO MORA DANIEL ALONSO" userId="a12b349b-75c1-48de-a2fa-ce949f13ba6f" providerId="ADAL" clId="{CC1D312E-0AFD-44C8-B25B-7B41B2666CEC}" dt="2024-10-30T21:43:31.954" v="3136" actId="47"/>
        <pc:sldMkLst>
          <pc:docMk/>
          <pc:sldMk cId="3211065841" sldId="2120"/>
        </pc:sldMkLst>
      </pc:sldChg>
      <pc:sldChg chg="del">
        <pc:chgData name="PRADO MORA DANIEL ALONSO" userId="a12b349b-75c1-48de-a2fa-ce949f13ba6f" providerId="ADAL" clId="{CC1D312E-0AFD-44C8-B25B-7B41B2666CEC}" dt="2024-10-30T21:43:31.366" v="3135" actId="47"/>
        <pc:sldMkLst>
          <pc:docMk/>
          <pc:sldMk cId="2892800980" sldId="2121"/>
        </pc:sldMkLst>
      </pc:sldChg>
      <pc:sldChg chg="del">
        <pc:chgData name="PRADO MORA DANIEL ALONSO" userId="a12b349b-75c1-48de-a2fa-ce949f13ba6f" providerId="ADAL" clId="{CC1D312E-0AFD-44C8-B25B-7B41B2666CEC}" dt="2024-10-30T21:43:28.851" v="3132" actId="47"/>
        <pc:sldMkLst>
          <pc:docMk/>
          <pc:sldMk cId="2567451347" sldId="2125"/>
        </pc:sldMkLst>
      </pc:sldChg>
      <pc:sldChg chg="del">
        <pc:chgData name="PRADO MORA DANIEL ALONSO" userId="a12b349b-75c1-48de-a2fa-ce949f13ba6f" providerId="ADAL" clId="{CC1D312E-0AFD-44C8-B25B-7B41B2666CEC}" dt="2024-10-30T21:42:57.152" v="3108" actId="47"/>
        <pc:sldMkLst>
          <pc:docMk/>
          <pc:sldMk cId="1293410509" sldId="2145"/>
        </pc:sldMkLst>
      </pc:sldChg>
      <pc:sldChg chg="del">
        <pc:chgData name="PRADO MORA DANIEL ALONSO" userId="a12b349b-75c1-48de-a2fa-ce949f13ba6f" providerId="ADAL" clId="{CC1D312E-0AFD-44C8-B25B-7B41B2666CEC}" dt="2024-10-30T21:42:43.453" v="3101" actId="47"/>
        <pc:sldMkLst>
          <pc:docMk/>
          <pc:sldMk cId="519335034" sldId="2151"/>
        </pc:sldMkLst>
      </pc:sldChg>
      <pc:sldChg chg="del">
        <pc:chgData name="PRADO MORA DANIEL ALONSO" userId="a12b349b-75c1-48de-a2fa-ce949f13ba6f" providerId="ADAL" clId="{CC1D312E-0AFD-44C8-B25B-7B41B2666CEC}" dt="2024-10-30T21:42:46.592" v="3103" actId="47"/>
        <pc:sldMkLst>
          <pc:docMk/>
          <pc:sldMk cId="1128652912" sldId="2152"/>
        </pc:sldMkLst>
      </pc:sldChg>
      <pc:sldChg chg="del">
        <pc:chgData name="PRADO MORA DANIEL ALONSO" userId="a12b349b-75c1-48de-a2fa-ce949f13ba6f" providerId="ADAL" clId="{CC1D312E-0AFD-44C8-B25B-7B41B2666CEC}" dt="2024-10-30T21:42:53.313" v="3106" actId="47"/>
        <pc:sldMkLst>
          <pc:docMk/>
          <pc:sldMk cId="830771576" sldId="2153"/>
        </pc:sldMkLst>
      </pc:sldChg>
      <pc:sldChg chg="del">
        <pc:chgData name="PRADO MORA DANIEL ALONSO" userId="a12b349b-75c1-48de-a2fa-ce949f13ba6f" providerId="ADAL" clId="{CC1D312E-0AFD-44C8-B25B-7B41B2666CEC}" dt="2024-10-30T21:42:54.503" v="3107" actId="47"/>
        <pc:sldMkLst>
          <pc:docMk/>
          <pc:sldMk cId="2926778190" sldId="2154"/>
        </pc:sldMkLst>
      </pc:sldChg>
      <pc:sldChg chg="del">
        <pc:chgData name="PRADO MORA DANIEL ALONSO" userId="a12b349b-75c1-48de-a2fa-ce949f13ba6f" providerId="ADAL" clId="{CC1D312E-0AFD-44C8-B25B-7B41B2666CEC}" dt="2024-10-30T21:43:19.879" v="3127" actId="47"/>
        <pc:sldMkLst>
          <pc:docMk/>
          <pc:sldMk cId="1012624145" sldId="2158"/>
        </pc:sldMkLst>
      </pc:sldChg>
      <pc:sldChg chg="del">
        <pc:chgData name="PRADO MORA DANIEL ALONSO" userId="a12b349b-75c1-48de-a2fa-ce949f13ba6f" providerId="ADAL" clId="{CC1D312E-0AFD-44C8-B25B-7B41B2666CEC}" dt="2024-10-30T21:43:05.904" v="3112" actId="47"/>
        <pc:sldMkLst>
          <pc:docMk/>
          <pc:sldMk cId="4040325232" sldId="2159"/>
        </pc:sldMkLst>
      </pc:sldChg>
      <pc:sldChg chg="del">
        <pc:chgData name="PRADO MORA DANIEL ALONSO" userId="a12b349b-75c1-48de-a2fa-ce949f13ba6f" providerId="ADAL" clId="{CC1D312E-0AFD-44C8-B25B-7B41B2666CEC}" dt="2024-10-30T21:43:11.646" v="3119" actId="47"/>
        <pc:sldMkLst>
          <pc:docMk/>
          <pc:sldMk cId="2840429704" sldId="2160"/>
        </pc:sldMkLst>
      </pc:sldChg>
      <pc:sldChg chg="del">
        <pc:chgData name="PRADO MORA DANIEL ALONSO" userId="a12b349b-75c1-48de-a2fa-ce949f13ba6f" providerId="ADAL" clId="{CC1D312E-0AFD-44C8-B25B-7B41B2666CEC}" dt="2024-10-30T21:43:12.372" v="3120" actId="47"/>
        <pc:sldMkLst>
          <pc:docMk/>
          <pc:sldMk cId="796968387" sldId="2162"/>
        </pc:sldMkLst>
      </pc:sldChg>
      <pc:sldChg chg="del">
        <pc:chgData name="PRADO MORA DANIEL ALONSO" userId="a12b349b-75c1-48de-a2fa-ce949f13ba6f" providerId="ADAL" clId="{CC1D312E-0AFD-44C8-B25B-7B41B2666CEC}" dt="2024-10-30T21:43:13.251" v="3121" actId="47"/>
        <pc:sldMkLst>
          <pc:docMk/>
          <pc:sldMk cId="281231910" sldId="2163"/>
        </pc:sldMkLst>
      </pc:sldChg>
      <pc:sldChg chg="del">
        <pc:chgData name="PRADO MORA DANIEL ALONSO" userId="a12b349b-75c1-48de-a2fa-ce949f13ba6f" providerId="ADAL" clId="{CC1D312E-0AFD-44C8-B25B-7B41B2666CEC}" dt="2024-10-30T21:43:15.062" v="3123" actId="47"/>
        <pc:sldMkLst>
          <pc:docMk/>
          <pc:sldMk cId="3899966268" sldId="2165"/>
        </pc:sldMkLst>
      </pc:sldChg>
      <pc:sldChg chg="del">
        <pc:chgData name="PRADO MORA DANIEL ALONSO" userId="a12b349b-75c1-48de-a2fa-ce949f13ba6f" providerId="ADAL" clId="{CC1D312E-0AFD-44C8-B25B-7B41B2666CEC}" dt="2024-10-30T21:43:14.268" v="3122" actId="47"/>
        <pc:sldMkLst>
          <pc:docMk/>
          <pc:sldMk cId="563461687" sldId="2166"/>
        </pc:sldMkLst>
      </pc:sldChg>
      <pc:sldChg chg="del">
        <pc:chgData name="PRADO MORA DANIEL ALONSO" userId="a12b349b-75c1-48de-a2fa-ce949f13ba6f" providerId="ADAL" clId="{CC1D312E-0AFD-44C8-B25B-7B41B2666CEC}" dt="2024-10-30T21:43:15.950" v="3124" actId="47"/>
        <pc:sldMkLst>
          <pc:docMk/>
          <pc:sldMk cId="2549058109" sldId="2167"/>
        </pc:sldMkLst>
      </pc:sldChg>
      <pc:sldChg chg="del">
        <pc:chgData name="PRADO MORA DANIEL ALONSO" userId="a12b349b-75c1-48de-a2fa-ce949f13ba6f" providerId="ADAL" clId="{CC1D312E-0AFD-44C8-B25B-7B41B2666CEC}" dt="2024-10-30T21:43:09.056" v="3116" actId="47"/>
        <pc:sldMkLst>
          <pc:docMk/>
          <pc:sldMk cId="646032634" sldId="2176"/>
        </pc:sldMkLst>
      </pc:sldChg>
      <pc:sldChg chg="del">
        <pc:chgData name="PRADO MORA DANIEL ALONSO" userId="a12b349b-75c1-48de-a2fa-ce949f13ba6f" providerId="ADAL" clId="{CC1D312E-0AFD-44C8-B25B-7B41B2666CEC}" dt="2024-10-30T21:42:41.577" v="3100" actId="47"/>
        <pc:sldMkLst>
          <pc:docMk/>
          <pc:sldMk cId="3155173816" sldId="2202"/>
        </pc:sldMkLst>
      </pc:sldChg>
      <pc:sldChg chg="delSp modSp mod ord setBg">
        <pc:chgData name="PRADO MORA DANIEL ALONSO" userId="a12b349b-75c1-48de-a2fa-ce949f13ba6f" providerId="ADAL" clId="{CC1D312E-0AFD-44C8-B25B-7B41B2666CEC}" dt="2024-11-18T18:22:05.795" v="6423" actId="20578"/>
        <pc:sldMkLst>
          <pc:docMk/>
          <pc:sldMk cId="3563602439" sldId="2207"/>
        </pc:sldMkLst>
        <pc:spChg chg="mod">
          <ac:chgData name="PRADO MORA DANIEL ALONSO" userId="a12b349b-75c1-48de-a2fa-ce949f13ba6f" providerId="ADAL" clId="{CC1D312E-0AFD-44C8-B25B-7B41B2666CEC}" dt="2024-11-18T17:32:56.261" v="6188" actId="1076"/>
          <ac:spMkLst>
            <pc:docMk/>
            <pc:sldMk cId="3563602439" sldId="2207"/>
            <ac:spMk id="2" creationId="{DC016C6F-2EDD-47B9-B0D9-4400CDB73382}"/>
          </ac:spMkLst>
        </pc:spChg>
        <pc:spChg chg="del">
          <ac:chgData name="PRADO MORA DANIEL ALONSO" userId="a12b349b-75c1-48de-a2fa-ce949f13ba6f" providerId="ADAL" clId="{CC1D312E-0AFD-44C8-B25B-7B41B2666CEC}" dt="2024-10-30T20:40:46.876" v="68" actId="478"/>
          <ac:spMkLst>
            <pc:docMk/>
            <pc:sldMk cId="3563602439" sldId="2207"/>
            <ac:spMk id="16" creationId="{91249B57-CEA5-97E3-4519-8F44E3430707}"/>
          </ac:spMkLst>
        </pc:spChg>
        <pc:grpChg chg="del">
          <ac:chgData name="PRADO MORA DANIEL ALONSO" userId="a12b349b-75c1-48de-a2fa-ce949f13ba6f" providerId="ADAL" clId="{CC1D312E-0AFD-44C8-B25B-7B41B2666CEC}" dt="2024-11-18T17:29:01.263" v="6157" actId="478"/>
          <ac:grpSpMkLst>
            <pc:docMk/>
            <pc:sldMk cId="3563602439" sldId="2207"/>
            <ac:grpSpMk id="3" creationId="{E2A79E67-84FA-2CC7-2D85-DD023FFD2133}"/>
          </ac:grpSpMkLst>
        </pc:grpChg>
        <pc:graphicFrameChg chg="mod">
          <ac:chgData name="PRADO MORA DANIEL ALONSO" userId="a12b349b-75c1-48de-a2fa-ce949f13ba6f" providerId="ADAL" clId="{CC1D312E-0AFD-44C8-B25B-7B41B2666CEC}" dt="2024-10-30T20:43:24.944" v="310" actId="20577"/>
          <ac:graphicFrameMkLst>
            <pc:docMk/>
            <pc:sldMk cId="3563602439" sldId="2207"/>
            <ac:graphicFrameMk id="4" creationId="{C30C3546-B268-4252-A66B-E18AC5CE0079}"/>
          </ac:graphicFrameMkLst>
        </pc:graphicFrameChg>
        <pc:graphicFrameChg chg="del">
          <ac:chgData name="PRADO MORA DANIEL ALONSO" userId="a12b349b-75c1-48de-a2fa-ce949f13ba6f" providerId="ADAL" clId="{CC1D312E-0AFD-44C8-B25B-7B41B2666CEC}" dt="2024-10-30T20:40:52.346" v="69" actId="478"/>
          <ac:graphicFrameMkLst>
            <pc:docMk/>
            <pc:sldMk cId="3563602439" sldId="2207"/>
            <ac:graphicFrameMk id="15" creationId="{71785D25-AC16-F93D-03AD-8477EDB86B51}"/>
          </ac:graphicFrameMkLst>
        </pc:graphicFrameChg>
      </pc:sldChg>
      <pc:sldChg chg="delSp modSp mod ord setBg chgLayout">
        <pc:chgData name="PRADO MORA DANIEL ALONSO" userId="a12b349b-75c1-48de-a2fa-ce949f13ba6f" providerId="ADAL" clId="{CC1D312E-0AFD-44C8-B25B-7B41B2666CEC}" dt="2024-11-18T18:22:05.795" v="6423" actId="20578"/>
        <pc:sldMkLst>
          <pc:docMk/>
          <pc:sldMk cId="1988656388" sldId="2208"/>
        </pc:sldMkLst>
        <pc:spChg chg="mod ord">
          <ac:chgData name="PRADO MORA DANIEL ALONSO" userId="a12b349b-75c1-48de-a2fa-ce949f13ba6f" providerId="ADAL" clId="{CC1D312E-0AFD-44C8-B25B-7B41B2666CEC}" dt="2024-11-18T18:09:11.541" v="6420" actId="700"/>
          <ac:spMkLst>
            <pc:docMk/>
            <pc:sldMk cId="1988656388" sldId="2208"/>
            <ac:spMk id="2" creationId="{D10B1586-F9AB-ABAE-502D-77A90A6DDE62}"/>
          </ac:spMkLst>
        </pc:spChg>
        <pc:grpChg chg="del">
          <ac:chgData name="PRADO MORA DANIEL ALONSO" userId="a12b349b-75c1-48de-a2fa-ce949f13ba6f" providerId="ADAL" clId="{CC1D312E-0AFD-44C8-B25B-7B41B2666CEC}" dt="2024-11-18T17:34:33.122" v="6205" actId="478"/>
          <ac:grpSpMkLst>
            <pc:docMk/>
            <pc:sldMk cId="1988656388" sldId="2208"/>
            <ac:grpSpMk id="4" creationId="{8FD56744-99FE-47DC-8147-177A9719F713}"/>
          </ac:grpSpMkLst>
        </pc:grpChg>
        <pc:graphicFrameChg chg="mod modGraphic">
          <ac:chgData name="PRADO MORA DANIEL ALONSO" userId="a12b349b-75c1-48de-a2fa-ce949f13ba6f" providerId="ADAL" clId="{CC1D312E-0AFD-44C8-B25B-7B41B2666CEC}" dt="2024-10-30T21:10:30.206" v="2044" actId="2711"/>
          <ac:graphicFrameMkLst>
            <pc:docMk/>
            <pc:sldMk cId="1988656388" sldId="2208"/>
            <ac:graphicFrameMk id="3" creationId="{F47807C0-FE48-B7F1-F08F-7C36D1359E57}"/>
          </ac:graphicFrameMkLst>
        </pc:graphicFrameChg>
        <pc:picChg chg="del">
          <ac:chgData name="PRADO MORA DANIEL ALONSO" userId="a12b349b-75c1-48de-a2fa-ce949f13ba6f" providerId="ADAL" clId="{CC1D312E-0AFD-44C8-B25B-7B41B2666CEC}" dt="2024-11-18T17:33:18.598" v="6191" actId="478"/>
          <ac:picMkLst>
            <pc:docMk/>
            <pc:sldMk cId="1988656388" sldId="2208"/>
            <ac:picMk id="15" creationId="{4A759AF3-25C5-1C90-2249-73A3FB097170}"/>
          </ac:picMkLst>
        </pc:picChg>
      </pc:sldChg>
      <pc:sldChg chg="del">
        <pc:chgData name="PRADO MORA DANIEL ALONSO" userId="a12b349b-75c1-48de-a2fa-ce949f13ba6f" providerId="ADAL" clId="{CC1D312E-0AFD-44C8-B25B-7B41B2666CEC}" dt="2024-10-30T21:42:29.183" v="3094" actId="47"/>
        <pc:sldMkLst>
          <pc:docMk/>
          <pc:sldMk cId="472337668" sldId="2213"/>
        </pc:sldMkLst>
      </pc:sldChg>
      <pc:sldChg chg="del">
        <pc:chgData name="PRADO MORA DANIEL ALONSO" userId="a12b349b-75c1-48de-a2fa-ce949f13ba6f" providerId="ADAL" clId="{CC1D312E-0AFD-44C8-B25B-7B41B2666CEC}" dt="2024-10-30T21:42:20.632" v="3092" actId="47"/>
        <pc:sldMkLst>
          <pc:docMk/>
          <pc:sldMk cId="1989312189" sldId="2214"/>
        </pc:sldMkLst>
      </pc:sldChg>
      <pc:sldChg chg="del">
        <pc:chgData name="PRADO MORA DANIEL ALONSO" userId="a12b349b-75c1-48de-a2fa-ce949f13ba6f" providerId="ADAL" clId="{CC1D312E-0AFD-44C8-B25B-7B41B2666CEC}" dt="2024-10-30T21:43:25.721" v="3129" actId="47"/>
        <pc:sldMkLst>
          <pc:docMk/>
          <pc:sldMk cId="2339960354" sldId="2215"/>
        </pc:sldMkLst>
      </pc:sldChg>
      <pc:sldChg chg="del">
        <pc:chgData name="PRADO MORA DANIEL ALONSO" userId="a12b349b-75c1-48de-a2fa-ce949f13ba6f" providerId="ADAL" clId="{CC1D312E-0AFD-44C8-B25B-7B41B2666CEC}" dt="2024-10-30T21:42:23.066" v="3093" actId="47"/>
        <pc:sldMkLst>
          <pc:docMk/>
          <pc:sldMk cId="4101837566" sldId="2216"/>
        </pc:sldMkLst>
      </pc:sldChg>
      <pc:sldChg chg="del">
        <pc:chgData name="PRADO MORA DANIEL ALONSO" userId="a12b349b-75c1-48de-a2fa-ce949f13ba6f" providerId="ADAL" clId="{CC1D312E-0AFD-44C8-B25B-7B41B2666CEC}" dt="2024-10-30T21:42:32.347" v="3095" actId="47"/>
        <pc:sldMkLst>
          <pc:docMk/>
          <pc:sldMk cId="157931115" sldId="2217"/>
        </pc:sldMkLst>
      </pc:sldChg>
      <pc:sldChg chg="del">
        <pc:chgData name="PRADO MORA DANIEL ALONSO" userId="a12b349b-75c1-48de-a2fa-ce949f13ba6f" providerId="ADAL" clId="{CC1D312E-0AFD-44C8-B25B-7B41B2666CEC}" dt="2024-10-30T21:43:06.945" v="3113" actId="47"/>
        <pc:sldMkLst>
          <pc:docMk/>
          <pc:sldMk cId="4203400724" sldId="2219"/>
        </pc:sldMkLst>
      </pc:sldChg>
      <pc:sldChg chg="del">
        <pc:chgData name="PRADO MORA DANIEL ALONSO" userId="a12b349b-75c1-48de-a2fa-ce949f13ba6f" providerId="ADAL" clId="{CC1D312E-0AFD-44C8-B25B-7B41B2666CEC}" dt="2024-10-30T21:43:07.684" v="3114" actId="47"/>
        <pc:sldMkLst>
          <pc:docMk/>
          <pc:sldMk cId="1181969448" sldId="2220"/>
        </pc:sldMkLst>
      </pc:sldChg>
      <pc:sldChg chg="del">
        <pc:chgData name="PRADO MORA DANIEL ALONSO" userId="a12b349b-75c1-48de-a2fa-ce949f13ba6f" providerId="ADAL" clId="{CC1D312E-0AFD-44C8-B25B-7B41B2666CEC}" dt="2024-10-30T21:43:08.394" v="3115" actId="47"/>
        <pc:sldMkLst>
          <pc:docMk/>
          <pc:sldMk cId="1836269232" sldId="2221"/>
        </pc:sldMkLst>
      </pc:sldChg>
      <pc:sldChg chg="del">
        <pc:chgData name="PRADO MORA DANIEL ALONSO" userId="a12b349b-75c1-48de-a2fa-ce949f13ba6f" providerId="ADAL" clId="{CC1D312E-0AFD-44C8-B25B-7B41B2666CEC}" dt="2024-10-30T21:43:16.860" v="3125" actId="47"/>
        <pc:sldMkLst>
          <pc:docMk/>
          <pc:sldMk cId="2352085365" sldId="2222"/>
        </pc:sldMkLst>
      </pc:sldChg>
      <pc:sldChg chg="del">
        <pc:chgData name="PRADO MORA DANIEL ALONSO" userId="a12b349b-75c1-48de-a2fa-ce949f13ba6f" providerId="ADAL" clId="{CC1D312E-0AFD-44C8-B25B-7B41B2666CEC}" dt="2024-10-30T21:43:17.518" v="3126" actId="47"/>
        <pc:sldMkLst>
          <pc:docMk/>
          <pc:sldMk cId="1834382612" sldId="2223"/>
        </pc:sldMkLst>
      </pc:sldChg>
      <pc:sldChg chg="del">
        <pc:chgData name="PRADO MORA DANIEL ALONSO" userId="a12b349b-75c1-48de-a2fa-ce949f13ba6f" providerId="ADAL" clId="{CC1D312E-0AFD-44C8-B25B-7B41B2666CEC}" dt="2024-10-30T21:43:09.791" v="3117" actId="47"/>
        <pc:sldMkLst>
          <pc:docMk/>
          <pc:sldMk cId="1590037321" sldId="2224"/>
        </pc:sldMkLst>
      </pc:sldChg>
      <pc:sldChg chg="del">
        <pc:chgData name="PRADO MORA DANIEL ALONSO" userId="a12b349b-75c1-48de-a2fa-ce949f13ba6f" providerId="ADAL" clId="{CC1D312E-0AFD-44C8-B25B-7B41B2666CEC}" dt="2024-10-30T21:43:10.613" v="3118" actId="47"/>
        <pc:sldMkLst>
          <pc:docMk/>
          <pc:sldMk cId="2569188542" sldId="2225"/>
        </pc:sldMkLst>
      </pc:sldChg>
      <pc:sldChg chg="del">
        <pc:chgData name="PRADO MORA DANIEL ALONSO" userId="a12b349b-75c1-48de-a2fa-ce949f13ba6f" providerId="ADAL" clId="{CC1D312E-0AFD-44C8-B25B-7B41B2666CEC}" dt="2024-10-30T21:43:00.641" v="3110" actId="47"/>
        <pc:sldMkLst>
          <pc:docMk/>
          <pc:sldMk cId="4119214331" sldId="2226"/>
        </pc:sldMkLst>
      </pc:sldChg>
      <pc:sldChg chg="del">
        <pc:chgData name="PRADO MORA DANIEL ALONSO" userId="a12b349b-75c1-48de-a2fa-ce949f13ba6f" providerId="ADAL" clId="{CC1D312E-0AFD-44C8-B25B-7B41B2666CEC}" dt="2024-10-30T21:43:23.980" v="3128" actId="47"/>
        <pc:sldMkLst>
          <pc:docMk/>
          <pc:sldMk cId="2851135007" sldId="2228"/>
        </pc:sldMkLst>
      </pc:sldChg>
      <pc:sldChg chg="del">
        <pc:chgData name="PRADO MORA DANIEL ALONSO" userId="a12b349b-75c1-48de-a2fa-ce949f13ba6f" providerId="ADAL" clId="{CC1D312E-0AFD-44C8-B25B-7B41B2666CEC}" dt="2024-10-30T21:42:59.622" v="3109" actId="47"/>
        <pc:sldMkLst>
          <pc:docMk/>
          <pc:sldMk cId="2086994506" sldId="3765"/>
        </pc:sldMkLst>
      </pc:sldChg>
      <pc:sldChg chg="del">
        <pc:chgData name="PRADO MORA DANIEL ALONSO" userId="a12b349b-75c1-48de-a2fa-ce949f13ba6f" providerId="ADAL" clId="{CC1D312E-0AFD-44C8-B25B-7B41B2666CEC}" dt="2024-10-30T21:43:27.639" v="3131" actId="47"/>
        <pc:sldMkLst>
          <pc:docMk/>
          <pc:sldMk cId="1730370009" sldId="3767"/>
        </pc:sldMkLst>
      </pc:sldChg>
      <pc:sldChg chg="addSp delSp modSp mod setBg">
        <pc:chgData name="PRADO MORA DANIEL ALONSO" userId="a12b349b-75c1-48de-a2fa-ce949f13ba6f" providerId="ADAL" clId="{CC1D312E-0AFD-44C8-B25B-7B41B2666CEC}" dt="2024-11-18T17:37:04.404" v="6333" actId="207"/>
        <pc:sldMkLst>
          <pc:docMk/>
          <pc:sldMk cId="1888479848" sldId="3770"/>
        </pc:sldMkLst>
        <pc:spChg chg="mod">
          <ac:chgData name="PRADO MORA DANIEL ALONSO" userId="a12b349b-75c1-48de-a2fa-ce949f13ba6f" providerId="ADAL" clId="{CC1D312E-0AFD-44C8-B25B-7B41B2666CEC}" dt="2024-11-18T17:37:04.404" v="6333" actId="207"/>
          <ac:spMkLst>
            <pc:docMk/>
            <pc:sldMk cId="1888479848" sldId="3770"/>
            <ac:spMk id="2" creationId="{CE086B18-F27E-FCFF-D650-304CE12B5FB0}"/>
          </ac:spMkLst>
        </pc:spChg>
        <pc:spChg chg="del">
          <ac:chgData name="PRADO MORA DANIEL ALONSO" userId="a12b349b-75c1-48de-a2fa-ce949f13ba6f" providerId="ADAL" clId="{CC1D312E-0AFD-44C8-B25B-7B41B2666CEC}" dt="2024-10-31T15:53:03.289" v="3404" actId="478"/>
          <ac:spMkLst>
            <pc:docMk/>
            <pc:sldMk cId="1888479848" sldId="3770"/>
            <ac:spMk id="15" creationId="{D032BFA0-7F6A-7E4D-AD98-1A2700BC490D}"/>
          </ac:spMkLst>
        </pc:spChg>
        <pc:picChg chg="add mod">
          <ac:chgData name="PRADO MORA DANIEL ALONSO" userId="a12b349b-75c1-48de-a2fa-ce949f13ba6f" providerId="ADAL" clId="{CC1D312E-0AFD-44C8-B25B-7B41B2666CEC}" dt="2024-10-31T15:55:11.679" v="3438" actId="1076"/>
          <ac:picMkLst>
            <pc:docMk/>
            <pc:sldMk cId="1888479848" sldId="3770"/>
            <ac:picMk id="5" creationId="{F9A53843-92E9-8810-15CA-C97D105ABDA9}"/>
          </ac:picMkLst>
        </pc:picChg>
        <pc:picChg chg="del mod">
          <ac:chgData name="PRADO MORA DANIEL ALONSO" userId="a12b349b-75c1-48de-a2fa-ce949f13ba6f" providerId="ADAL" clId="{CC1D312E-0AFD-44C8-B25B-7B41B2666CEC}" dt="2024-10-31T15:55:01.686" v="3432" actId="478"/>
          <ac:picMkLst>
            <pc:docMk/>
            <pc:sldMk cId="1888479848" sldId="3770"/>
            <ac:picMk id="1028" creationId="{42A5385D-D65E-EF44-28CE-3461AE6E6485}"/>
          </ac:picMkLst>
        </pc:picChg>
      </pc:sldChg>
      <pc:sldChg chg="del">
        <pc:chgData name="PRADO MORA DANIEL ALONSO" userId="a12b349b-75c1-48de-a2fa-ce949f13ba6f" providerId="ADAL" clId="{CC1D312E-0AFD-44C8-B25B-7B41B2666CEC}" dt="2024-10-30T21:42:35.396" v="3097" actId="47"/>
        <pc:sldMkLst>
          <pc:docMk/>
          <pc:sldMk cId="4129438680" sldId="3771"/>
        </pc:sldMkLst>
      </pc:sldChg>
      <pc:sldChg chg="del">
        <pc:chgData name="PRADO MORA DANIEL ALONSO" userId="a12b349b-75c1-48de-a2fa-ce949f13ba6f" providerId="ADAL" clId="{CC1D312E-0AFD-44C8-B25B-7B41B2666CEC}" dt="2024-10-30T21:42:37.880" v="3098" actId="47"/>
        <pc:sldMkLst>
          <pc:docMk/>
          <pc:sldMk cId="3063709908" sldId="3772"/>
        </pc:sldMkLst>
      </pc:sldChg>
      <pc:sldChg chg="del">
        <pc:chgData name="PRADO MORA DANIEL ALONSO" userId="a12b349b-75c1-48de-a2fa-ce949f13ba6f" providerId="ADAL" clId="{CC1D312E-0AFD-44C8-B25B-7B41B2666CEC}" dt="2024-10-30T21:42:38.686" v="3099" actId="47"/>
        <pc:sldMkLst>
          <pc:docMk/>
          <pc:sldMk cId="1041890323" sldId="3773"/>
        </pc:sldMkLst>
      </pc:sldChg>
      <pc:sldChg chg="del">
        <pc:chgData name="PRADO MORA DANIEL ALONSO" userId="a12b349b-75c1-48de-a2fa-ce949f13ba6f" providerId="ADAL" clId="{CC1D312E-0AFD-44C8-B25B-7B41B2666CEC}" dt="2024-10-30T21:43:04.967" v="3111" actId="47"/>
        <pc:sldMkLst>
          <pc:docMk/>
          <pc:sldMk cId="3987419761" sldId="3775"/>
        </pc:sldMkLst>
      </pc:sldChg>
      <pc:sldChg chg="del">
        <pc:chgData name="PRADO MORA DANIEL ALONSO" userId="a12b349b-75c1-48de-a2fa-ce949f13ba6f" providerId="ADAL" clId="{CC1D312E-0AFD-44C8-B25B-7B41B2666CEC}" dt="2024-10-30T21:43:26.379" v="3130" actId="47"/>
        <pc:sldMkLst>
          <pc:docMk/>
          <pc:sldMk cId="463643479" sldId="3776"/>
        </pc:sldMkLst>
      </pc:sldChg>
      <pc:sldChg chg="addSp delSp modSp add mod ord setBg">
        <pc:chgData name="PRADO MORA DANIEL ALONSO" userId="a12b349b-75c1-48de-a2fa-ce949f13ba6f" providerId="ADAL" clId="{CC1D312E-0AFD-44C8-B25B-7B41B2666CEC}" dt="2024-11-18T18:22:05.795" v="6423" actId="20578"/>
        <pc:sldMkLst>
          <pc:docMk/>
          <pc:sldMk cId="3159096810" sldId="3777"/>
        </pc:sldMkLst>
        <pc:spChg chg="mod">
          <ac:chgData name="PRADO MORA DANIEL ALONSO" userId="a12b349b-75c1-48de-a2fa-ce949f13ba6f" providerId="ADAL" clId="{CC1D312E-0AFD-44C8-B25B-7B41B2666CEC}" dt="2024-11-18T17:33:13.485" v="6190" actId="1076"/>
          <ac:spMkLst>
            <pc:docMk/>
            <pc:sldMk cId="3159096810" sldId="3777"/>
            <ac:spMk id="2" creationId="{DC016C6F-2EDD-47B9-B0D9-4400CDB73382}"/>
          </ac:spMkLst>
        </pc:spChg>
        <pc:spChg chg="add del mod">
          <ac:chgData name="PRADO MORA DANIEL ALONSO" userId="a12b349b-75c1-48de-a2fa-ce949f13ba6f" providerId="ADAL" clId="{CC1D312E-0AFD-44C8-B25B-7B41B2666CEC}" dt="2024-10-30T20:46:47.661" v="521" actId="478"/>
          <ac:spMkLst>
            <pc:docMk/>
            <pc:sldMk cId="3159096810" sldId="3777"/>
            <ac:spMk id="16" creationId="{31121DE5-C7F3-C0AB-6A0F-1C6B3222B6E9}"/>
          </ac:spMkLst>
        </pc:spChg>
        <pc:spChg chg="add mod">
          <ac:chgData name="PRADO MORA DANIEL ALONSO" userId="a12b349b-75c1-48de-a2fa-ce949f13ba6f" providerId="ADAL" clId="{CC1D312E-0AFD-44C8-B25B-7B41B2666CEC}" dt="2024-10-30T20:47:02.711" v="523"/>
          <ac:spMkLst>
            <pc:docMk/>
            <pc:sldMk cId="3159096810" sldId="3777"/>
            <ac:spMk id="19" creationId="{CECD5C7C-87DA-6662-B05A-7672FF9D8BD0}"/>
          </ac:spMkLst>
        </pc:spChg>
        <pc:spChg chg="add mod">
          <ac:chgData name="PRADO MORA DANIEL ALONSO" userId="a12b349b-75c1-48de-a2fa-ce949f13ba6f" providerId="ADAL" clId="{CC1D312E-0AFD-44C8-B25B-7B41B2666CEC}" dt="2024-10-30T20:47:02.711" v="523"/>
          <ac:spMkLst>
            <pc:docMk/>
            <pc:sldMk cId="3159096810" sldId="3777"/>
            <ac:spMk id="20" creationId="{6BDA349A-A9E8-6421-1AB5-61BC37ECA152}"/>
          </ac:spMkLst>
        </pc:spChg>
        <pc:spChg chg="add mod">
          <ac:chgData name="PRADO MORA DANIEL ALONSO" userId="a12b349b-75c1-48de-a2fa-ce949f13ba6f" providerId="ADAL" clId="{CC1D312E-0AFD-44C8-B25B-7B41B2666CEC}" dt="2024-10-30T20:47:02.711" v="523"/>
          <ac:spMkLst>
            <pc:docMk/>
            <pc:sldMk cId="3159096810" sldId="3777"/>
            <ac:spMk id="23" creationId="{452916F1-A8A9-2FD5-A843-5BAA5F0D9476}"/>
          </ac:spMkLst>
        </pc:spChg>
        <pc:spChg chg="add mod">
          <ac:chgData name="PRADO MORA DANIEL ALONSO" userId="a12b349b-75c1-48de-a2fa-ce949f13ba6f" providerId="ADAL" clId="{CC1D312E-0AFD-44C8-B25B-7B41B2666CEC}" dt="2024-11-18T17:34:23.751" v="6203" actId="208"/>
          <ac:spMkLst>
            <pc:docMk/>
            <pc:sldMk cId="3159096810" sldId="3777"/>
            <ac:spMk id="24" creationId="{1F13581F-D8C3-BF92-5B69-960B31E86A1C}"/>
          </ac:spMkLst>
        </pc:spChg>
        <pc:spChg chg="add mod">
          <ac:chgData name="PRADO MORA DANIEL ALONSO" userId="a12b349b-75c1-48de-a2fa-ce949f13ba6f" providerId="ADAL" clId="{CC1D312E-0AFD-44C8-B25B-7B41B2666CEC}" dt="2024-11-18T17:34:25.615" v="6204" actId="208"/>
          <ac:spMkLst>
            <pc:docMk/>
            <pc:sldMk cId="3159096810" sldId="3777"/>
            <ac:spMk id="25" creationId="{E214669B-CEDC-55B9-34E8-6EB159CB5202}"/>
          </ac:spMkLst>
        </pc:spChg>
        <pc:spChg chg="add mod">
          <ac:chgData name="PRADO MORA DANIEL ALONSO" userId="a12b349b-75c1-48de-a2fa-ce949f13ba6f" providerId="ADAL" clId="{CC1D312E-0AFD-44C8-B25B-7B41B2666CEC}" dt="2024-11-18T17:34:21.923" v="6202" actId="208"/>
          <ac:spMkLst>
            <pc:docMk/>
            <pc:sldMk cId="3159096810" sldId="3777"/>
            <ac:spMk id="26" creationId="{F329C66D-58AB-FC79-9C5E-2736F5443DFF}"/>
          </ac:spMkLst>
        </pc:spChg>
        <pc:spChg chg="add mod">
          <ac:chgData name="PRADO MORA DANIEL ALONSO" userId="a12b349b-75c1-48de-a2fa-ce949f13ba6f" providerId="ADAL" clId="{CC1D312E-0AFD-44C8-B25B-7B41B2666CEC}" dt="2024-11-18T17:34:08.389" v="6198" actId="207"/>
          <ac:spMkLst>
            <pc:docMk/>
            <pc:sldMk cId="3159096810" sldId="3777"/>
            <ac:spMk id="27" creationId="{5DF12AEA-43B2-ADA3-43BF-E0A92FD5E535}"/>
          </ac:spMkLst>
        </pc:spChg>
        <pc:grpChg chg="del">
          <ac:chgData name="PRADO MORA DANIEL ALONSO" userId="a12b349b-75c1-48de-a2fa-ce949f13ba6f" providerId="ADAL" clId="{CC1D312E-0AFD-44C8-B25B-7B41B2666CEC}" dt="2024-11-18T17:29:04.057" v="6158" actId="478"/>
          <ac:grpSpMkLst>
            <pc:docMk/>
            <pc:sldMk cId="3159096810" sldId="3777"/>
            <ac:grpSpMk id="3" creationId="{E2A79E67-84FA-2CC7-2D85-DD023FFD2133}"/>
          </ac:grpSpMkLst>
        </pc:grpChg>
        <pc:graphicFrameChg chg="del">
          <ac:chgData name="PRADO MORA DANIEL ALONSO" userId="a12b349b-75c1-48de-a2fa-ce949f13ba6f" providerId="ADAL" clId="{CC1D312E-0AFD-44C8-B25B-7B41B2666CEC}" dt="2024-10-30T20:46:44.848" v="520" actId="478"/>
          <ac:graphicFrameMkLst>
            <pc:docMk/>
            <pc:sldMk cId="3159096810" sldId="3777"/>
            <ac:graphicFrameMk id="4" creationId="{C30C3546-B268-4252-A66B-E18AC5CE0079}"/>
          </ac:graphicFrameMkLst>
        </pc:graphicFrameChg>
        <pc:graphicFrameChg chg="add mod">
          <ac:chgData name="PRADO MORA DANIEL ALONSO" userId="a12b349b-75c1-48de-a2fa-ce949f13ba6f" providerId="ADAL" clId="{CC1D312E-0AFD-44C8-B25B-7B41B2666CEC}" dt="2024-10-30T20:46:54.206" v="522"/>
          <ac:graphicFrameMkLst>
            <pc:docMk/>
            <pc:sldMk cId="3159096810" sldId="3777"/>
            <ac:graphicFrameMk id="17" creationId="{8706585D-0EE8-55A4-54AE-50CC954B1938}"/>
          </ac:graphicFrameMkLst>
        </pc:graphicFrameChg>
        <pc:cxnChg chg="add mod">
          <ac:chgData name="PRADO MORA DANIEL ALONSO" userId="a12b349b-75c1-48de-a2fa-ce949f13ba6f" providerId="ADAL" clId="{CC1D312E-0AFD-44C8-B25B-7B41B2666CEC}" dt="2024-10-30T20:47:02.711" v="523"/>
          <ac:cxnSpMkLst>
            <pc:docMk/>
            <pc:sldMk cId="3159096810" sldId="3777"/>
            <ac:cxnSpMk id="18" creationId="{CD63222A-2DC9-9010-A9C9-4C91CEA39D2E}"/>
          </ac:cxnSpMkLst>
        </pc:cxnChg>
        <pc:cxnChg chg="add mod">
          <ac:chgData name="PRADO MORA DANIEL ALONSO" userId="a12b349b-75c1-48de-a2fa-ce949f13ba6f" providerId="ADAL" clId="{CC1D312E-0AFD-44C8-B25B-7B41B2666CEC}" dt="2024-10-30T20:47:02.711" v="523"/>
          <ac:cxnSpMkLst>
            <pc:docMk/>
            <pc:sldMk cId="3159096810" sldId="3777"/>
            <ac:cxnSpMk id="21" creationId="{67348ACC-6FF6-BA08-E09B-8B8EACD6BC95}"/>
          </ac:cxnSpMkLst>
        </pc:cxnChg>
        <pc:cxnChg chg="add mod">
          <ac:chgData name="PRADO MORA DANIEL ALONSO" userId="a12b349b-75c1-48de-a2fa-ce949f13ba6f" providerId="ADAL" clId="{CC1D312E-0AFD-44C8-B25B-7B41B2666CEC}" dt="2024-10-30T20:47:02.711" v="523"/>
          <ac:cxnSpMkLst>
            <pc:docMk/>
            <pc:sldMk cId="3159096810" sldId="3777"/>
            <ac:cxnSpMk id="22" creationId="{1AA6AF5D-3C06-8C26-EC2A-90A2CEF49A93}"/>
          </ac:cxnSpMkLst>
        </pc:cxnChg>
      </pc:sldChg>
      <pc:sldChg chg="addSp delSp modSp add mod ord setBg">
        <pc:chgData name="PRADO MORA DANIEL ALONSO" userId="a12b349b-75c1-48de-a2fa-ce949f13ba6f" providerId="ADAL" clId="{CC1D312E-0AFD-44C8-B25B-7B41B2666CEC}" dt="2024-11-18T18:22:05.795" v="6423" actId="20578"/>
        <pc:sldMkLst>
          <pc:docMk/>
          <pc:sldMk cId="360839202" sldId="3778"/>
        </pc:sldMkLst>
        <pc:spChg chg="mod">
          <ac:chgData name="PRADO MORA DANIEL ALONSO" userId="a12b349b-75c1-48de-a2fa-ce949f13ba6f" providerId="ADAL" clId="{CC1D312E-0AFD-44C8-B25B-7B41B2666CEC}" dt="2024-11-18T17:35:02.088" v="6211" actId="1076"/>
          <ac:spMkLst>
            <pc:docMk/>
            <pc:sldMk cId="360839202" sldId="3778"/>
            <ac:spMk id="2" creationId="{00000000-0000-0000-0000-000000000000}"/>
          </ac:spMkLst>
        </pc:spChg>
        <pc:spChg chg="add mod">
          <ac:chgData name="PRADO MORA DANIEL ALONSO" userId="a12b349b-75c1-48de-a2fa-ce949f13ba6f" providerId="ADAL" clId="{CC1D312E-0AFD-44C8-B25B-7B41B2666CEC}" dt="2024-10-31T15:34:45.592" v="3305" actId="113"/>
          <ac:spMkLst>
            <pc:docMk/>
            <pc:sldMk cId="360839202" sldId="3778"/>
            <ac:spMk id="15" creationId="{6E5E7D7D-19EF-886C-C96E-2605532A748C}"/>
          </ac:spMkLst>
        </pc:spChg>
        <pc:spChg chg="del">
          <ac:chgData name="PRADO MORA DANIEL ALONSO" userId="a12b349b-75c1-48de-a2fa-ce949f13ba6f" providerId="ADAL" clId="{CC1D312E-0AFD-44C8-B25B-7B41B2666CEC}" dt="2024-10-30T21:38:47.566" v="3021" actId="478"/>
          <ac:spMkLst>
            <pc:docMk/>
            <pc:sldMk cId="360839202" sldId="3778"/>
            <ac:spMk id="17" creationId="{C294FC48-2371-DC79-7FA5-11B8617C6728}"/>
          </ac:spMkLst>
        </pc:spChg>
        <pc:spChg chg="del">
          <ac:chgData name="PRADO MORA DANIEL ALONSO" userId="a12b349b-75c1-48de-a2fa-ce949f13ba6f" providerId="ADAL" clId="{CC1D312E-0AFD-44C8-B25B-7B41B2666CEC}" dt="2024-10-30T21:38:49.009" v="3022" actId="478"/>
          <ac:spMkLst>
            <pc:docMk/>
            <pc:sldMk cId="360839202" sldId="3778"/>
            <ac:spMk id="18" creationId="{DA0674FD-42BA-965A-8B73-CCC39C88C759}"/>
          </ac:spMkLst>
        </pc:spChg>
        <pc:spChg chg="del">
          <ac:chgData name="PRADO MORA DANIEL ALONSO" userId="a12b349b-75c1-48de-a2fa-ce949f13ba6f" providerId="ADAL" clId="{CC1D312E-0AFD-44C8-B25B-7B41B2666CEC}" dt="2024-10-30T21:38:45.971" v="3020" actId="478"/>
          <ac:spMkLst>
            <pc:docMk/>
            <pc:sldMk cId="360839202" sldId="3778"/>
            <ac:spMk id="19" creationId="{5C8EA652-40C1-AFB1-A683-FD91573B5B88}"/>
          </ac:spMkLst>
        </pc:spChg>
        <pc:grpChg chg="del">
          <ac:chgData name="PRADO MORA DANIEL ALONSO" userId="a12b349b-75c1-48de-a2fa-ce949f13ba6f" providerId="ADAL" clId="{CC1D312E-0AFD-44C8-B25B-7B41B2666CEC}" dt="2024-11-18T17:29:22.834" v="6161" actId="478"/>
          <ac:grpSpMkLst>
            <pc:docMk/>
            <pc:sldMk cId="360839202" sldId="3778"/>
            <ac:grpSpMk id="4" creationId="{F30C304C-4A46-E060-B54D-4CF60AFFC7E1}"/>
          </ac:grpSpMkLst>
        </pc:grpChg>
        <pc:graphicFrameChg chg="del mod">
          <ac:chgData name="PRADO MORA DANIEL ALONSO" userId="a12b349b-75c1-48de-a2fa-ce949f13ba6f" providerId="ADAL" clId="{CC1D312E-0AFD-44C8-B25B-7B41B2666CEC}" dt="2024-10-30T21:39:53.140" v="3037" actId="478"/>
          <ac:graphicFrameMkLst>
            <pc:docMk/>
            <pc:sldMk cId="360839202" sldId="3778"/>
            <ac:graphicFrameMk id="3" creationId="{00000000-0000-0000-0000-000000000000}"/>
          </ac:graphicFrameMkLst>
        </pc:graphicFrameChg>
        <pc:cxnChg chg="del">
          <ac:chgData name="PRADO MORA DANIEL ALONSO" userId="a12b349b-75c1-48de-a2fa-ce949f13ba6f" providerId="ADAL" clId="{CC1D312E-0AFD-44C8-B25B-7B41B2666CEC}" dt="2024-10-30T21:38:43.965" v="3019" actId="478"/>
          <ac:cxnSpMkLst>
            <pc:docMk/>
            <pc:sldMk cId="360839202" sldId="3778"/>
            <ac:cxnSpMk id="16" creationId="{4B5F0096-49DD-5BBB-C702-B20CCBC46635}"/>
          </ac:cxnSpMkLst>
        </pc:cxnChg>
      </pc:sldChg>
      <pc:sldChg chg="new del">
        <pc:chgData name="PRADO MORA DANIEL ALONSO" userId="a12b349b-75c1-48de-a2fa-ce949f13ba6f" providerId="ADAL" clId="{CC1D312E-0AFD-44C8-B25B-7B41B2666CEC}" dt="2024-10-30T21:37:31.360" v="2975" actId="47"/>
        <pc:sldMkLst>
          <pc:docMk/>
          <pc:sldMk cId="733335141" sldId="3778"/>
        </pc:sldMkLst>
      </pc:sldChg>
      <pc:sldChg chg="new del">
        <pc:chgData name="PRADO MORA DANIEL ALONSO" userId="a12b349b-75c1-48de-a2fa-ce949f13ba6f" providerId="ADAL" clId="{CC1D312E-0AFD-44C8-B25B-7B41B2666CEC}" dt="2024-10-30T21:46:58.633" v="3163" actId="47"/>
        <pc:sldMkLst>
          <pc:docMk/>
          <pc:sldMk cId="1700321071" sldId="3779"/>
        </pc:sldMkLst>
      </pc:sldChg>
      <pc:sldChg chg="addSp delSp modSp add mod ord setBg">
        <pc:chgData name="PRADO MORA DANIEL ALONSO" userId="a12b349b-75c1-48de-a2fa-ce949f13ba6f" providerId="ADAL" clId="{CC1D312E-0AFD-44C8-B25B-7B41B2666CEC}" dt="2024-11-18T17:35:33.160" v="6311" actId="207"/>
        <pc:sldMkLst>
          <pc:docMk/>
          <pc:sldMk cId="2967958635" sldId="3779"/>
        </pc:sldMkLst>
        <pc:spChg chg="mod">
          <ac:chgData name="PRADO MORA DANIEL ALONSO" userId="a12b349b-75c1-48de-a2fa-ce949f13ba6f" providerId="ADAL" clId="{CC1D312E-0AFD-44C8-B25B-7B41B2666CEC}" dt="2024-11-18T17:35:33.160" v="6311" actId="207"/>
          <ac:spMkLst>
            <pc:docMk/>
            <pc:sldMk cId="2967958635" sldId="3779"/>
            <ac:spMk id="2" creationId="{00000000-0000-0000-0000-000000000000}"/>
          </ac:spMkLst>
        </pc:spChg>
        <pc:spChg chg="del">
          <ac:chgData name="PRADO MORA DANIEL ALONSO" userId="a12b349b-75c1-48de-a2fa-ce949f13ba6f" providerId="ADAL" clId="{CC1D312E-0AFD-44C8-B25B-7B41B2666CEC}" dt="2024-10-31T15:23:37.635" v="3285" actId="478"/>
          <ac:spMkLst>
            <pc:docMk/>
            <pc:sldMk cId="2967958635" sldId="3779"/>
            <ac:spMk id="15" creationId="{6E5E7D7D-19EF-886C-C96E-2605532A748C}"/>
          </ac:spMkLst>
        </pc:spChg>
        <pc:spChg chg="add del">
          <ac:chgData name="PRADO MORA DANIEL ALONSO" userId="a12b349b-75c1-48de-a2fa-ce949f13ba6f" providerId="ADAL" clId="{CC1D312E-0AFD-44C8-B25B-7B41B2666CEC}" dt="2024-10-31T15:33:27.532" v="3289" actId="22"/>
          <ac:spMkLst>
            <pc:docMk/>
            <pc:sldMk cId="2967958635" sldId="3779"/>
            <ac:spMk id="16" creationId="{74B2AB0F-F89E-E505-49AD-4159E3C11D21}"/>
          </ac:spMkLst>
        </pc:spChg>
        <pc:grpChg chg="del">
          <ac:chgData name="PRADO MORA DANIEL ALONSO" userId="a12b349b-75c1-48de-a2fa-ce949f13ba6f" providerId="ADAL" clId="{CC1D312E-0AFD-44C8-B25B-7B41B2666CEC}" dt="2024-11-18T17:29:34.729" v="6164" actId="478"/>
          <ac:grpSpMkLst>
            <pc:docMk/>
            <pc:sldMk cId="2967958635" sldId="3779"/>
            <ac:grpSpMk id="4" creationId="{F30C304C-4A46-E060-B54D-4CF60AFFC7E1}"/>
          </ac:grpSpMkLst>
        </pc:grpChg>
        <pc:graphicFrameChg chg="add mod">
          <ac:chgData name="PRADO MORA DANIEL ALONSO" userId="a12b349b-75c1-48de-a2fa-ce949f13ba6f" providerId="ADAL" clId="{CC1D312E-0AFD-44C8-B25B-7B41B2666CEC}" dt="2024-10-31T15:33:19.686" v="3286"/>
          <ac:graphicFrameMkLst>
            <pc:docMk/>
            <pc:sldMk cId="2967958635" sldId="3779"/>
            <ac:graphicFrameMk id="3" creationId="{DC2F28D9-83DD-15AF-A2B4-0DC1A065821E}"/>
          </ac:graphicFrameMkLst>
        </pc:graphicFrameChg>
        <pc:graphicFrameChg chg="add mod">
          <ac:chgData name="PRADO MORA DANIEL ALONSO" userId="a12b349b-75c1-48de-a2fa-ce949f13ba6f" providerId="ADAL" clId="{CC1D312E-0AFD-44C8-B25B-7B41B2666CEC}" dt="2024-10-31T15:33:29.225" v="3290"/>
          <ac:graphicFrameMkLst>
            <pc:docMk/>
            <pc:sldMk cId="2967958635" sldId="3779"/>
            <ac:graphicFrameMk id="17" creationId="{9DD759B8-DC4B-294E-776C-968A1D8E1177}"/>
          </ac:graphicFrameMkLst>
        </pc:graphicFrameChg>
        <pc:graphicFrameChg chg="add mod modGraphic">
          <ac:chgData name="PRADO MORA DANIEL ALONSO" userId="a12b349b-75c1-48de-a2fa-ce949f13ba6f" providerId="ADAL" clId="{CC1D312E-0AFD-44C8-B25B-7B41B2666CEC}" dt="2024-10-31T15:36:13.168" v="3306" actId="122"/>
          <ac:graphicFrameMkLst>
            <pc:docMk/>
            <pc:sldMk cId="2967958635" sldId="3779"/>
            <ac:graphicFrameMk id="18" creationId="{B20BE2E7-E95F-9C5E-F7C3-FD5BB1C8464A}"/>
          </ac:graphicFrameMkLst>
        </pc:graphicFrameChg>
      </pc:sldChg>
      <pc:sldChg chg="addSp delSp modSp add mod ord setBg">
        <pc:chgData name="PRADO MORA DANIEL ALONSO" userId="a12b349b-75c1-48de-a2fa-ce949f13ba6f" providerId="ADAL" clId="{CC1D312E-0AFD-44C8-B25B-7B41B2666CEC}" dt="2024-11-18T17:35:57.532" v="6318" actId="404"/>
        <pc:sldMkLst>
          <pc:docMk/>
          <pc:sldMk cId="3689975297" sldId="3780"/>
        </pc:sldMkLst>
        <pc:spChg chg="mod">
          <ac:chgData name="PRADO MORA DANIEL ALONSO" userId="a12b349b-75c1-48de-a2fa-ce949f13ba6f" providerId="ADAL" clId="{CC1D312E-0AFD-44C8-B25B-7B41B2666CEC}" dt="2024-11-18T17:35:57.532" v="6318" actId="404"/>
          <ac:spMkLst>
            <pc:docMk/>
            <pc:sldMk cId="3689975297" sldId="3780"/>
            <ac:spMk id="2" creationId="{00000000-0000-0000-0000-000000000000}"/>
          </ac:spMkLst>
        </pc:spChg>
        <pc:spChg chg="del">
          <ac:chgData name="PRADO MORA DANIEL ALONSO" userId="a12b349b-75c1-48de-a2fa-ce949f13ba6f" providerId="ADAL" clId="{CC1D312E-0AFD-44C8-B25B-7B41B2666CEC}" dt="2024-10-31T15:41:00.004" v="3317" actId="478"/>
          <ac:spMkLst>
            <pc:docMk/>
            <pc:sldMk cId="3689975297" sldId="3780"/>
            <ac:spMk id="15" creationId="{6E5E7D7D-19EF-886C-C96E-2605532A748C}"/>
          </ac:spMkLst>
        </pc:spChg>
        <pc:grpChg chg="del">
          <ac:chgData name="PRADO MORA DANIEL ALONSO" userId="a12b349b-75c1-48de-a2fa-ce949f13ba6f" providerId="ADAL" clId="{CC1D312E-0AFD-44C8-B25B-7B41B2666CEC}" dt="2024-11-18T17:29:37.127" v="6165" actId="478"/>
          <ac:grpSpMkLst>
            <pc:docMk/>
            <pc:sldMk cId="3689975297" sldId="3780"/>
            <ac:grpSpMk id="4" creationId="{F30C304C-4A46-E060-B54D-4CF60AFFC7E1}"/>
          </ac:grpSpMkLst>
        </pc:grpChg>
        <pc:graphicFrameChg chg="add mod">
          <ac:chgData name="PRADO MORA DANIEL ALONSO" userId="a12b349b-75c1-48de-a2fa-ce949f13ba6f" providerId="ADAL" clId="{CC1D312E-0AFD-44C8-B25B-7B41B2666CEC}" dt="2024-10-31T15:41:12.988" v="3319" actId="1076"/>
          <ac:graphicFrameMkLst>
            <pc:docMk/>
            <pc:sldMk cId="3689975297" sldId="3780"/>
            <ac:graphicFrameMk id="3" creationId="{78E60457-03A4-0240-FFAF-4B1D9F9E5F21}"/>
          </ac:graphicFrameMkLst>
        </pc:graphicFrameChg>
      </pc:sldChg>
      <pc:sldChg chg="addSp delSp modSp add mod setBg">
        <pc:chgData name="PRADO MORA DANIEL ALONSO" userId="a12b349b-75c1-48de-a2fa-ce949f13ba6f" providerId="ADAL" clId="{CC1D312E-0AFD-44C8-B25B-7B41B2666CEC}" dt="2024-11-18T19:59:04.673" v="6431" actId="1076"/>
        <pc:sldMkLst>
          <pc:docMk/>
          <pc:sldMk cId="1518444138" sldId="3781"/>
        </pc:sldMkLst>
        <pc:spChg chg="mod">
          <ac:chgData name="PRADO MORA DANIEL ALONSO" userId="a12b349b-75c1-48de-a2fa-ce949f13ba6f" providerId="ADAL" clId="{CC1D312E-0AFD-44C8-B25B-7B41B2666CEC}" dt="2024-11-18T17:36:18.424" v="6323" actId="1076"/>
          <ac:spMkLst>
            <pc:docMk/>
            <pc:sldMk cId="1518444138" sldId="3781"/>
            <ac:spMk id="2" creationId="{00000000-0000-0000-0000-000000000000}"/>
          </ac:spMkLst>
        </pc:spChg>
        <pc:spChg chg="add mod">
          <ac:chgData name="PRADO MORA DANIEL ALONSO" userId="a12b349b-75c1-48de-a2fa-ce949f13ba6f" providerId="ADAL" clId="{CC1D312E-0AFD-44C8-B25B-7B41B2666CEC}" dt="2024-11-18T19:59:04.673" v="6431" actId="1076"/>
          <ac:spMkLst>
            <pc:docMk/>
            <pc:sldMk cId="1518444138" sldId="3781"/>
            <ac:spMk id="5" creationId="{B329A6E1-2AEE-ED61-9375-D38DBAA2EFF5}"/>
          </ac:spMkLst>
        </pc:spChg>
        <pc:grpChg chg="del">
          <ac:chgData name="PRADO MORA DANIEL ALONSO" userId="a12b349b-75c1-48de-a2fa-ce949f13ba6f" providerId="ADAL" clId="{CC1D312E-0AFD-44C8-B25B-7B41B2666CEC}" dt="2024-11-18T17:29:39.518" v="6166" actId="478"/>
          <ac:grpSpMkLst>
            <pc:docMk/>
            <pc:sldMk cId="1518444138" sldId="3781"/>
            <ac:grpSpMk id="4" creationId="{F30C304C-4A46-E060-B54D-4CF60AFFC7E1}"/>
          </ac:grpSpMkLst>
        </pc:grpChg>
        <pc:graphicFrameChg chg="del mod">
          <ac:chgData name="PRADO MORA DANIEL ALONSO" userId="a12b349b-75c1-48de-a2fa-ce949f13ba6f" providerId="ADAL" clId="{CC1D312E-0AFD-44C8-B25B-7B41B2666CEC}" dt="2024-10-31T15:42:53.455" v="3332" actId="478"/>
          <ac:graphicFrameMkLst>
            <pc:docMk/>
            <pc:sldMk cId="1518444138" sldId="3781"/>
            <ac:graphicFrameMk id="3" creationId="{78E60457-03A4-0240-FFAF-4B1D9F9E5F21}"/>
          </ac:graphicFrameMkLst>
        </pc:graphicFrameChg>
        <pc:graphicFrameChg chg="add mod">
          <ac:chgData name="PRADO MORA DANIEL ALONSO" userId="a12b349b-75c1-48de-a2fa-ce949f13ba6f" providerId="ADAL" clId="{CC1D312E-0AFD-44C8-B25B-7B41B2666CEC}" dt="2024-10-31T15:43:33.964" v="3338" actId="1076"/>
          <ac:graphicFrameMkLst>
            <pc:docMk/>
            <pc:sldMk cId="1518444138" sldId="3781"/>
            <ac:graphicFrameMk id="15" creationId="{976C5FE1-7BA2-9D65-DC62-0F989C9E7BA4}"/>
          </ac:graphicFrameMkLst>
        </pc:graphicFrameChg>
      </pc:sldChg>
      <pc:sldChg chg="addSp delSp modSp add mod setBg">
        <pc:chgData name="PRADO MORA DANIEL ALONSO" userId="a12b349b-75c1-48de-a2fa-ce949f13ba6f" providerId="ADAL" clId="{CC1D312E-0AFD-44C8-B25B-7B41B2666CEC}" dt="2024-11-18T19:58:53.652" v="6430" actId="1076"/>
        <pc:sldMkLst>
          <pc:docMk/>
          <pc:sldMk cId="3308295657" sldId="3782"/>
        </pc:sldMkLst>
        <pc:spChg chg="mod">
          <ac:chgData name="PRADO MORA DANIEL ALONSO" userId="a12b349b-75c1-48de-a2fa-ce949f13ba6f" providerId="ADAL" clId="{CC1D312E-0AFD-44C8-B25B-7B41B2666CEC}" dt="2024-11-18T17:36:29.344" v="6326" actId="1076"/>
          <ac:spMkLst>
            <pc:docMk/>
            <pc:sldMk cId="3308295657" sldId="3782"/>
            <ac:spMk id="2" creationId="{00000000-0000-0000-0000-000000000000}"/>
          </ac:spMkLst>
        </pc:spChg>
        <pc:spChg chg="del">
          <ac:chgData name="PRADO MORA DANIEL ALONSO" userId="a12b349b-75c1-48de-a2fa-ce949f13ba6f" providerId="ADAL" clId="{CC1D312E-0AFD-44C8-B25B-7B41B2666CEC}" dt="2024-10-31T15:45:23.205" v="3343" actId="478"/>
          <ac:spMkLst>
            <pc:docMk/>
            <pc:sldMk cId="3308295657" sldId="3782"/>
            <ac:spMk id="5" creationId="{B329A6E1-2AEE-ED61-9375-D38DBAA2EFF5}"/>
          </ac:spMkLst>
        </pc:spChg>
        <pc:spChg chg="add del mod">
          <ac:chgData name="PRADO MORA DANIEL ALONSO" userId="a12b349b-75c1-48de-a2fa-ce949f13ba6f" providerId="ADAL" clId="{CC1D312E-0AFD-44C8-B25B-7B41B2666CEC}" dt="2024-10-31T15:45:26.376" v="3344" actId="478"/>
          <ac:spMkLst>
            <pc:docMk/>
            <pc:sldMk cId="3308295657" sldId="3782"/>
            <ac:spMk id="16" creationId="{290339A9-D48A-CFF8-99EE-76F74F9AEE20}"/>
          </ac:spMkLst>
        </pc:spChg>
        <pc:spChg chg="add mod">
          <ac:chgData name="PRADO MORA DANIEL ALONSO" userId="a12b349b-75c1-48de-a2fa-ce949f13ba6f" providerId="ADAL" clId="{CC1D312E-0AFD-44C8-B25B-7B41B2666CEC}" dt="2024-11-18T19:58:53.652" v="6430" actId="1076"/>
          <ac:spMkLst>
            <pc:docMk/>
            <pc:sldMk cId="3308295657" sldId="3782"/>
            <ac:spMk id="17" creationId="{C280DD54-0BA2-FB05-7832-DFC5DD789A9C}"/>
          </ac:spMkLst>
        </pc:spChg>
        <pc:grpChg chg="del">
          <ac:chgData name="PRADO MORA DANIEL ALONSO" userId="a12b349b-75c1-48de-a2fa-ce949f13ba6f" providerId="ADAL" clId="{CC1D312E-0AFD-44C8-B25B-7B41B2666CEC}" dt="2024-11-18T17:29:41.707" v="6167" actId="478"/>
          <ac:grpSpMkLst>
            <pc:docMk/>
            <pc:sldMk cId="3308295657" sldId="3782"/>
            <ac:grpSpMk id="4" creationId="{F30C304C-4A46-E060-B54D-4CF60AFFC7E1}"/>
          </ac:grpSpMkLst>
        </pc:grpChg>
        <pc:graphicFrameChg chg="del mod">
          <ac:chgData name="PRADO MORA DANIEL ALONSO" userId="a12b349b-75c1-48de-a2fa-ce949f13ba6f" providerId="ADAL" clId="{CC1D312E-0AFD-44C8-B25B-7B41B2666CEC}" dt="2024-10-31T15:45:33.336" v="3346" actId="478"/>
          <ac:graphicFrameMkLst>
            <pc:docMk/>
            <pc:sldMk cId="3308295657" sldId="3782"/>
            <ac:graphicFrameMk id="15" creationId="{976C5FE1-7BA2-9D65-DC62-0F989C9E7BA4}"/>
          </ac:graphicFrameMkLst>
        </pc:graphicFrameChg>
        <pc:graphicFrameChg chg="add mod">
          <ac:chgData name="PRADO MORA DANIEL ALONSO" userId="a12b349b-75c1-48de-a2fa-ce949f13ba6f" providerId="ADAL" clId="{CC1D312E-0AFD-44C8-B25B-7B41B2666CEC}" dt="2024-11-18T19:58:49.880" v="6429" actId="1076"/>
          <ac:graphicFrameMkLst>
            <pc:docMk/>
            <pc:sldMk cId="3308295657" sldId="3782"/>
            <ac:graphicFrameMk id="18" creationId="{4050B7C8-0231-49DE-BBB8-E02483178CDD}"/>
          </ac:graphicFrameMkLst>
        </pc:graphicFrameChg>
      </pc:sldChg>
      <pc:sldChg chg="addSp delSp modSp add mod setBg">
        <pc:chgData name="PRADO MORA DANIEL ALONSO" userId="a12b349b-75c1-48de-a2fa-ce949f13ba6f" providerId="ADAL" clId="{CC1D312E-0AFD-44C8-B25B-7B41B2666CEC}" dt="2024-11-18T17:36:38.920" v="6328" actId="1076"/>
        <pc:sldMkLst>
          <pc:docMk/>
          <pc:sldMk cId="3568366509" sldId="3783"/>
        </pc:sldMkLst>
        <pc:spChg chg="mod">
          <ac:chgData name="PRADO MORA DANIEL ALONSO" userId="a12b349b-75c1-48de-a2fa-ce949f13ba6f" providerId="ADAL" clId="{CC1D312E-0AFD-44C8-B25B-7B41B2666CEC}" dt="2024-11-18T17:36:38.920" v="6328" actId="1076"/>
          <ac:spMkLst>
            <pc:docMk/>
            <pc:sldMk cId="3568366509" sldId="3783"/>
            <ac:spMk id="2" creationId="{00000000-0000-0000-0000-000000000000}"/>
          </ac:spMkLst>
        </pc:spChg>
        <pc:spChg chg="add del mod">
          <ac:chgData name="PRADO MORA DANIEL ALONSO" userId="a12b349b-75c1-48de-a2fa-ce949f13ba6f" providerId="ADAL" clId="{CC1D312E-0AFD-44C8-B25B-7B41B2666CEC}" dt="2024-10-31T15:48:00.937" v="3366" actId="478"/>
          <ac:spMkLst>
            <pc:docMk/>
            <pc:sldMk cId="3568366509" sldId="3783"/>
            <ac:spMk id="5" creationId="{3BF6EB59-860B-F105-B8C9-D4705D823AEB}"/>
          </ac:spMkLst>
        </pc:spChg>
        <pc:spChg chg="add mod">
          <ac:chgData name="PRADO MORA DANIEL ALONSO" userId="a12b349b-75c1-48de-a2fa-ce949f13ba6f" providerId="ADAL" clId="{CC1D312E-0AFD-44C8-B25B-7B41B2666CEC}" dt="2024-10-31T15:48:33.358" v="3373" actId="27636"/>
          <ac:spMkLst>
            <pc:docMk/>
            <pc:sldMk cId="3568366509" sldId="3783"/>
            <ac:spMk id="15" creationId="{61A59430-3C2D-B308-E4DD-E942C5972A93}"/>
          </ac:spMkLst>
        </pc:spChg>
        <pc:spChg chg="del">
          <ac:chgData name="PRADO MORA DANIEL ALONSO" userId="a12b349b-75c1-48de-a2fa-ce949f13ba6f" providerId="ADAL" clId="{CC1D312E-0AFD-44C8-B25B-7B41B2666CEC}" dt="2024-10-31T15:47:57.736" v="3365" actId="478"/>
          <ac:spMkLst>
            <pc:docMk/>
            <pc:sldMk cId="3568366509" sldId="3783"/>
            <ac:spMk id="17" creationId="{C280DD54-0BA2-FB05-7832-DFC5DD789A9C}"/>
          </ac:spMkLst>
        </pc:spChg>
        <pc:grpChg chg="del">
          <ac:chgData name="PRADO MORA DANIEL ALONSO" userId="a12b349b-75c1-48de-a2fa-ce949f13ba6f" providerId="ADAL" clId="{CC1D312E-0AFD-44C8-B25B-7B41B2666CEC}" dt="2024-11-18T17:29:44.255" v="6168" actId="478"/>
          <ac:grpSpMkLst>
            <pc:docMk/>
            <pc:sldMk cId="3568366509" sldId="3783"/>
            <ac:grpSpMk id="4" creationId="{F30C304C-4A46-E060-B54D-4CF60AFFC7E1}"/>
          </ac:grpSpMkLst>
        </pc:grpChg>
        <pc:graphicFrameChg chg="del">
          <ac:chgData name="PRADO MORA DANIEL ALONSO" userId="a12b349b-75c1-48de-a2fa-ce949f13ba6f" providerId="ADAL" clId="{CC1D312E-0AFD-44C8-B25B-7B41B2666CEC}" dt="2024-10-31T15:48:03.721" v="3367" actId="478"/>
          <ac:graphicFrameMkLst>
            <pc:docMk/>
            <pc:sldMk cId="3568366509" sldId="3783"/>
            <ac:graphicFrameMk id="18" creationId="{4050B7C8-0231-49DE-BBB8-E02483178CDD}"/>
          </ac:graphicFrameMkLst>
        </pc:graphicFrameChg>
      </pc:sldChg>
      <pc:sldChg chg="addSp delSp modSp add mod setBg">
        <pc:chgData name="PRADO MORA DANIEL ALONSO" userId="a12b349b-75c1-48de-a2fa-ce949f13ba6f" providerId="ADAL" clId="{CC1D312E-0AFD-44C8-B25B-7B41B2666CEC}" dt="2024-11-18T17:36:46.623" v="6329" actId="207"/>
        <pc:sldMkLst>
          <pc:docMk/>
          <pc:sldMk cId="3866320128" sldId="3784"/>
        </pc:sldMkLst>
        <pc:spChg chg="mod">
          <ac:chgData name="PRADO MORA DANIEL ALONSO" userId="a12b349b-75c1-48de-a2fa-ce949f13ba6f" providerId="ADAL" clId="{CC1D312E-0AFD-44C8-B25B-7B41B2666CEC}" dt="2024-11-18T17:36:46.623" v="6329" actId="207"/>
          <ac:spMkLst>
            <pc:docMk/>
            <pc:sldMk cId="3866320128" sldId="3784"/>
            <ac:spMk id="2" creationId="{00000000-0000-0000-0000-000000000000}"/>
          </ac:spMkLst>
        </pc:spChg>
        <pc:spChg chg="add del mod">
          <ac:chgData name="PRADO MORA DANIEL ALONSO" userId="a12b349b-75c1-48de-a2fa-ce949f13ba6f" providerId="ADAL" clId="{CC1D312E-0AFD-44C8-B25B-7B41B2666CEC}" dt="2024-10-31T15:49:40.417" v="3379" actId="478"/>
          <ac:spMkLst>
            <pc:docMk/>
            <pc:sldMk cId="3866320128" sldId="3784"/>
            <ac:spMk id="5" creationId="{DED9AA57-0C23-2B6F-54A0-7CCA68E3465A}"/>
          </ac:spMkLst>
        </pc:spChg>
        <pc:spChg chg="del">
          <ac:chgData name="PRADO MORA DANIEL ALONSO" userId="a12b349b-75c1-48de-a2fa-ce949f13ba6f" providerId="ADAL" clId="{CC1D312E-0AFD-44C8-B25B-7B41B2666CEC}" dt="2024-10-31T15:49:37.236" v="3378" actId="478"/>
          <ac:spMkLst>
            <pc:docMk/>
            <pc:sldMk cId="3866320128" sldId="3784"/>
            <ac:spMk id="15" creationId="{61A59430-3C2D-B308-E4DD-E942C5972A93}"/>
          </ac:spMkLst>
        </pc:spChg>
        <pc:spChg chg="add mod">
          <ac:chgData name="PRADO MORA DANIEL ALONSO" userId="a12b349b-75c1-48de-a2fa-ce949f13ba6f" providerId="ADAL" clId="{CC1D312E-0AFD-44C8-B25B-7B41B2666CEC}" dt="2024-10-31T15:50:33.700" v="3391" actId="403"/>
          <ac:spMkLst>
            <pc:docMk/>
            <pc:sldMk cId="3866320128" sldId="3784"/>
            <ac:spMk id="16" creationId="{745F2A7C-1DFD-6EAD-5626-9BF548FC581B}"/>
          </ac:spMkLst>
        </pc:spChg>
        <pc:grpChg chg="del">
          <ac:chgData name="PRADO MORA DANIEL ALONSO" userId="a12b349b-75c1-48de-a2fa-ce949f13ba6f" providerId="ADAL" clId="{CC1D312E-0AFD-44C8-B25B-7B41B2666CEC}" dt="2024-11-18T17:29:46.409" v="6169" actId="478"/>
          <ac:grpSpMkLst>
            <pc:docMk/>
            <pc:sldMk cId="3866320128" sldId="3784"/>
            <ac:grpSpMk id="4" creationId="{F30C304C-4A46-E060-B54D-4CF60AFFC7E1}"/>
          </ac:grpSpMkLst>
        </pc:grpChg>
      </pc:sldChg>
      <pc:sldChg chg="addSp delSp modSp add mod setBg">
        <pc:chgData name="PRADO MORA DANIEL ALONSO" userId="a12b349b-75c1-48de-a2fa-ce949f13ba6f" providerId="ADAL" clId="{CC1D312E-0AFD-44C8-B25B-7B41B2666CEC}" dt="2024-11-18T17:36:55.896" v="6331" actId="1076"/>
        <pc:sldMkLst>
          <pc:docMk/>
          <pc:sldMk cId="2607251291" sldId="3785"/>
        </pc:sldMkLst>
        <pc:spChg chg="mod">
          <ac:chgData name="PRADO MORA DANIEL ALONSO" userId="a12b349b-75c1-48de-a2fa-ce949f13ba6f" providerId="ADAL" clId="{CC1D312E-0AFD-44C8-B25B-7B41B2666CEC}" dt="2024-11-18T17:36:55.896" v="6331" actId="1076"/>
          <ac:spMkLst>
            <pc:docMk/>
            <pc:sldMk cId="2607251291" sldId="3785"/>
            <ac:spMk id="2" creationId="{00000000-0000-0000-0000-000000000000}"/>
          </ac:spMkLst>
        </pc:spChg>
        <pc:spChg chg="add del mod">
          <ac:chgData name="PRADO MORA DANIEL ALONSO" userId="a12b349b-75c1-48de-a2fa-ce949f13ba6f" providerId="ADAL" clId="{CC1D312E-0AFD-44C8-B25B-7B41B2666CEC}" dt="2024-10-31T15:51:30.617" v="3399" actId="478"/>
          <ac:spMkLst>
            <pc:docMk/>
            <pc:sldMk cId="2607251291" sldId="3785"/>
            <ac:spMk id="5" creationId="{422FCC13-D509-D92A-3075-404A2796DCB9}"/>
          </ac:spMkLst>
        </pc:spChg>
        <pc:spChg chg="del">
          <ac:chgData name="PRADO MORA DANIEL ALONSO" userId="a12b349b-75c1-48de-a2fa-ce949f13ba6f" providerId="ADAL" clId="{CC1D312E-0AFD-44C8-B25B-7B41B2666CEC}" dt="2024-10-31T15:51:27.291" v="3398" actId="478"/>
          <ac:spMkLst>
            <pc:docMk/>
            <pc:sldMk cId="2607251291" sldId="3785"/>
            <ac:spMk id="16" creationId="{745F2A7C-1DFD-6EAD-5626-9BF548FC581B}"/>
          </ac:spMkLst>
        </pc:spChg>
        <pc:grpChg chg="del">
          <ac:chgData name="PRADO MORA DANIEL ALONSO" userId="a12b349b-75c1-48de-a2fa-ce949f13ba6f" providerId="ADAL" clId="{CC1D312E-0AFD-44C8-B25B-7B41B2666CEC}" dt="2024-11-18T17:29:49.427" v="6170" actId="478"/>
          <ac:grpSpMkLst>
            <pc:docMk/>
            <pc:sldMk cId="2607251291" sldId="3785"/>
            <ac:grpSpMk id="4" creationId="{F30C304C-4A46-E060-B54D-4CF60AFFC7E1}"/>
          </ac:grpSpMkLst>
        </pc:grpChg>
        <pc:graphicFrameChg chg="add mod">
          <ac:chgData name="PRADO MORA DANIEL ALONSO" userId="a12b349b-75c1-48de-a2fa-ce949f13ba6f" providerId="ADAL" clId="{CC1D312E-0AFD-44C8-B25B-7B41B2666CEC}" dt="2024-10-31T15:51:53.229" v="3403" actId="14100"/>
          <ac:graphicFrameMkLst>
            <pc:docMk/>
            <pc:sldMk cId="2607251291" sldId="3785"/>
            <ac:graphicFrameMk id="15" creationId="{18066432-EB9D-9C0C-DD24-EA9F2F12F252}"/>
          </ac:graphicFrameMkLst>
        </pc:graphicFrameChg>
      </pc:sldChg>
      <pc:sldChg chg="addSp delSp modSp new mod setBg">
        <pc:chgData name="PRADO MORA DANIEL ALONSO" userId="a12b349b-75c1-48de-a2fa-ce949f13ba6f" providerId="ADAL" clId="{CC1D312E-0AFD-44C8-B25B-7B41B2666CEC}" dt="2024-11-18T17:37:09.576" v="6334" actId="207"/>
        <pc:sldMkLst>
          <pc:docMk/>
          <pc:sldMk cId="2865642590" sldId="3786"/>
        </pc:sldMkLst>
        <pc:spChg chg="del">
          <ac:chgData name="PRADO MORA DANIEL ALONSO" userId="a12b349b-75c1-48de-a2fa-ce949f13ba6f" providerId="ADAL" clId="{CC1D312E-0AFD-44C8-B25B-7B41B2666CEC}" dt="2024-10-31T15:55:21.496" v="3441" actId="478"/>
          <ac:spMkLst>
            <pc:docMk/>
            <pc:sldMk cId="2865642590" sldId="3786"/>
            <ac:spMk id="2" creationId="{792B35EF-A8A1-6E9A-DF86-C47142A82772}"/>
          </ac:spMkLst>
        </pc:spChg>
        <pc:spChg chg="del">
          <ac:chgData name="PRADO MORA DANIEL ALONSO" userId="a12b349b-75c1-48de-a2fa-ce949f13ba6f" providerId="ADAL" clId="{CC1D312E-0AFD-44C8-B25B-7B41B2666CEC}" dt="2024-10-31T15:55:19.765" v="3440" actId="478"/>
          <ac:spMkLst>
            <pc:docMk/>
            <pc:sldMk cId="2865642590" sldId="3786"/>
            <ac:spMk id="3" creationId="{8E694003-7898-D186-D088-23757D5B313C}"/>
          </ac:spMkLst>
        </pc:spChg>
        <pc:spChg chg="add mod">
          <ac:chgData name="PRADO MORA DANIEL ALONSO" userId="a12b349b-75c1-48de-a2fa-ce949f13ba6f" providerId="ADAL" clId="{CC1D312E-0AFD-44C8-B25B-7B41B2666CEC}" dt="2024-11-18T17:37:09.576" v="6334" actId="207"/>
          <ac:spMkLst>
            <pc:docMk/>
            <pc:sldMk cId="2865642590" sldId="3786"/>
            <ac:spMk id="5" creationId="{AD950DFB-0281-30A9-D463-E59526FC26CA}"/>
          </ac:spMkLst>
        </pc:spChg>
        <pc:spChg chg="add mod">
          <ac:chgData name="PRADO MORA DANIEL ALONSO" userId="a12b349b-75c1-48de-a2fa-ce949f13ba6f" providerId="ADAL" clId="{CC1D312E-0AFD-44C8-B25B-7B41B2666CEC}" dt="2024-10-31T15:57:18.360" v="3448"/>
          <ac:spMkLst>
            <pc:docMk/>
            <pc:sldMk cId="2865642590" sldId="3786"/>
            <ac:spMk id="6" creationId="{6EAD6315-64B6-4AF8-E4D3-082E9194E25D}"/>
          </ac:spMkLst>
        </pc:spChg>
        <pc:spChg chg="add mod">
          <ac:chgData name="PRADO MORA DANIEL ALONSO" userId="a12b349b-75c1-48de-a2fa-ce949f13ba6f" providerId="ADAL" clId="{CC1D312E-0AFD-44C8-B25B-7B41B2666CEC}" dt="2024-10-31T15:57:24.468" v="3449"/>
          <ac:spMkLst>
            <pc:docMk/>
            <pc:sldMk cId="2865642590" sldId="3786"/>
            <ac:spMk id="7" creationId="{23FFB11D-EFEE-F3E9-17F8-668451EA189E}"/>
          </ac:spMkLst>
        </pc:spChg>
        <pc:spChg chg="mod">
          <ac:chgData name="PRADO MORA DANIEL ALONSO" userId="a12b349b-75c1-48de-a2fa-ce949f13ba6f" providerId="ADAL" clId="{CC1D312E-0AFD-44C8-B25B-7B41B2666CEC}" dt="2024-10-31T15:57:37.786" v="3452"/>
          <ac:spMkLst>
            <pc:docMk/>
            <pc:sldMk cId="2865642590" sldId="3786"/>
            <ac:spMk id="11" creationId="{1038F71A-E6EB-E315-9F4F-4CA4688965C6}"/>
          </ac:spMkLst>
        </pc:spChg>
        <pc:spChg chg="mod">
          <ac:chgData name="PRADO MORA DANIEL ALONSO" userId="a12b349b-75c1-48de-a2fa-ce949f13ba6f" providerId="ADAL" clId="{CC1D312E-0AFD-44C8-B25B-7B41B2666CEC}" dt="2024-10-31T15:57:37.786" v="3452"/>
          <ac:spMkLst>
            <pc:docMk/>
            <pc:sldMk cId="2865642590" sldId="3786"/>
            <ac:spMk id="12" creationId="{C2610CC7-089A-1C1F-9E96-DB48BB8C47DA}"/>
          </ac:spMkLst>
        </pc:spChg>
        <pc:spChg chg="mod">
          <ac:chgData name="PRADO MORA DANIEL ALONSO" userId="a12b349b-75c1-48de-a2fa-ce949f13ba6f" providerId="ADAL" clId="{CC1D312E-0AFD-44C8-B25B-7B41B2666CEC}" dt="2024-10-31T15:57:37.786" v="3452"/>
          <ac:spMkLst>
            <pc:docMk/>
            <pc:sldMk cId="2865642590" sldId="3786"/>
            <ac:spMk id="13" creationId="{1FECC702-96EB-FD13-BF45-B73B5455F058}"/>
          </ac:spMkLst>
        </pc:spChg>
        <pc:spChg chg="mod">
          <ac:chgData name="PRADO MORA DANIEL ALONSO" userId="a12b349b-75c1-48de-a2fa-ce949f13ba6f" providerId="ADAL" clId="{CC1D312E-0AFD-44C8-B25B-7B41B2666CEC}" dt="2024-10-31T15:57:37.786" v="3452"/>
          <ac:spMkLst>
            <pc:docMk/>
            <pc:sldMk cId="2865642590" sldId="3786"/>
            <ac:spMk id="14" creationId="{7112C958-9F41-8549-066B-210A05242ED1}"/>
          </ac:spMkLst>
        </pc:spChg>
        <pc:spChg chg="mod">
          <ac:chgData name="PRADO MORA DANIEL ALONSO" userId="a12b349b-75c1-48de-a2fa-ce949f13ba6f" providerId="ADAL" clId="{CC1D312E-0AFD-44C8-B25B-7B41B2666CEC}" dt="2024-10-31T15:57:37.786" v="3452"/>
          <ac:spMkLst>
            <pc:docMk/>
            <pc:sldMk cId="2865642590" sldId="3786"/>
            <ac:spMk id="16" creationId="{6DBE5C81-2F2B-D8DB-D71A-5165E3A7D3D9}"/>
          </ac:spMkLst>
        </pc:spChg>
        <pc:spChg chg="mod">
          <ac:chgData name="PRADO MORA DANIEL ALONSO" userId="a12b349b-75c1-48de-a2fa-ce949f13ba6f" providerId="ADAL" clId="{CC1D312E-0AFD-44C8-B25B-7B41B2666CEC}" dt="2024-10-31T15:57:37.786" v="3452"/>
          <ac:spMkLst>
            <pc:docMk/>
            <pc:sldMk cId="2865642590" sldId="3786"/>
            <ac:spMk id="17" creationId="{B3AD657C-55A7-A383-40A1-49219E2A9DDA}"/>
          </ac:spMkLst>
        </pc:spChg>
        <pc:spChg chg="mod">
          <ac:chgData name="PRADO MORA DANIEL ALONSO" userId="a12b349b-75c1-48de-a2fa-ce949f13ba6f" providerId="ADAL" clId="{CC1D312E-0AFD-44C8-B25B-7B41B2666CEC}" dt="2024-10-31T15:57:37.786" v="3452"/>
          <ac:spMkLst>
            <pc:docMk/>
            <pc:sldMk cId="2865642590" sldId="3786"/>
            <ac:spMk id="18" creationId="{2A8C06E4-298E-EAF6-7196-E1551B214036}"/>
          </ac:spMkLst>
        </pc:spChg>
        <pc:grpChg chg="add del mod">
          <ac:chgData name="PRADO MORA DANIEL ALONSO" userId="a12b349b-75c1-48de-a2fa-ce949f13ba6f" providerId="ADAL" clId="{CC1D312E-0AFD-44C8-B25B-7B41B2666CEC}" dt="2024-11-18T17:29:56.170" v="6171" actId="478"/>
          <ac:grpSpMkLst>
            <pc:docMk/>
            <pc:sldMk cId="2865642590" sldId="3786"/>
            <ac:grpSpMk id="9" creationId="{6A74A7F6-5103-44A8-9216-C727ABD85493}"/>
          </ac:grpSpMkLst>
        </pc:grpChg>
        <pc:picChg chg="add mod">
          <ac:chgData name="PRADO MORA DANIEL ALONSO" userId="a12b349b-75c1-48de-a2fa-ce949f13ba6f" providerId="ADAL" clId="{CC1D312E-0AFD-44C8-B25B-7B41B2666CEC}" dt="2024-10-31T15:56:34.874" v="3443" actId="1076"/>
          <ac:picMkLst>
            <pc:docMk/>
            <pc:sldMk cId="2865642590" sldId="3786"/>
            <ac:picMk id="4" creationId="{0A37AEEC-7B92-7B5D-6254-40CFA47675DD}"/>
          </ac:picMkLst>
        </pc:picChg>
        <pc:picChg chg="add mod">
          <ac:chgData name="PRADO MORA DANIEL ALONSO" userId="a12b349b-75c1-48de-a2fa-ce949f13ba6f" providerId="ADAL" clId="{CC1D312E-0AFD-44C8-B25B-7B41B2666CEC}" dt="2024-10-31T15:57:30.547" v="3451" actId="1076"/>
          <ac:picMkLst>
            <pc:docMk/>
            <pc:sldMk cId="2865642590" sldId="3786"/>
            <ac:picMk id="8" creationId="{52E9DF7F-63DF-60D3-FEF7-8A85ECEF372B}"/>
          </ac:picMkLst>
        </pc:picChg>
        <pc:picChg chg="mod">
          <ac:chgData name="PRADO MORA DANIEL ALONSO" userId="a12b349b-75c1-48de-a2fa-ce949f13ba6f" providerId="ADAL" clId="{CC1D312E-0AFD-44C8-B25B-7B41B2666CEC}" dt="2024-10-31T15:57:37.786" v="3452"/>
          <ac:picMkLst>
            <pc:docMk/>
            <pc:sldMk cId="2865642590" sldId="3786"/>
            <ac:picMk id="10" creationId="{863AC64E-CA94-DB94-2938-C6BF04981B92}"/>
          </ac:picMkLst>
        </pc:picChg>
        <pc:picChg chg="mod">
          <ac:chgData name="PRADO MORA DANIEL ALONSO" userId="a12b349b-75c1-48de-a2fa-ce949f13ba6f" providerId="ADAL" clId="{CC1D312E-0AFD-44C8-B25B-7B41B2666CEC}" dt="2024-10-31T15:57:37.786" v="3452"/>
          <ac:picMkLst>
            <pc:docMk/>
            <pc:sldMk cId="2865642590" sldId="3786"/>
            <ac:picMk id="15" creationId="{7EE85093-A2D3-2069-9177-356F99056F8F}"/>
          </ac:picMkLst>
        </pc:picChg>
      </pc:sldChg>
      <pc:sldChg chg="addSp delSp modSp add mod setBg">
        <pc:chgData name="PRADO MORA DANIEL ALONSO" userId="a12b349b-75c1-48de-a2fa-ce949f13ba6f" providerId="ADAL" clId="{CC1D312E-0AFD-44C8-B25B-7B41B2666CEC}" dt="2024-11-18T17:37:13.305" v="6335" actId="207"/>
        <pc:sldMkLst>
          <pc:docMk/>
          <pc:sldMk cId="1445826793" sldId="3787"/>
        </pc:sldMkLst>
        <pc:spChg chg="mod">
          <ac:chgData name="PRADO MORA DANIEL ALONSO" userId="a12b349b-75c1-48de-a2fa-ce949f13ba6f" providerId="ADAL" clId="{CC1D312E-0AFD-44C8-B25B-7B41B2666CEC}" dt="2024-11-18T17:37:13.305" v="6335" actId="207"/>
          <ac:spMkLst>
            <pc:docMk/>
            <pc:sldMk cId="1445826793" sldId="3787"/>
            <ac:spMk id="5" creationId="{AD950DFB-0281-30A9-D463-E59526FC26CA}"/>
          </ac:spMkLst>
        </pc:spChg>
        <pc:grpChg chg="del mod">
          <ac:chgData name="PRADO MORA DANIEL ALONSO" userId="a12b349b-75c1-48de-a2fa-ce949f13ba6f" providerId="ADAL" clId="{CC1D312E-0AFD-44C8-B25B-7B41B2666CEC}" dt="2024-11-18T17:29:58.865" v="6173" actId="478"/>
          <ac:grpSpMkLst>
            <pc:docMk/>
            <pc:sldMk cId="1445826793" sldId="3787"/>
            <ac:grpSpMk id="9" creationId="{6A74A7F6-5103-44A8-9216-C727ABD85493}"/>
          </ac:grpSpMkLst>
        </pc:grpChg>
        <pc:picChg chg="add mod">
          <ac:chgData name="PRADO MORA DANIEL ALONSO" userId="a12b349b-75c1-48de-a2fa-ce949f13ba6f" providerId="ADAL" clId="{CC1D312E-0AFD-44C8-B25B-7B41B2666CEC}" dt="2024-10-31T15:59:24.696" v="3486" actId="1076"/>
          <ac:picMkLst>
            <pc:docMk/>
            <pc:sldMk cId="1445826793" sldId="3787"/>
            <ac:picMk id="3" creationId="{650FC760-AF36-F13A-3E7A-2268B532FBA7}"/>
          </ac:picMkLst>
        </pc:picChg>
        <pc:picChg chg="del">
          <ac:chgData name="PRADO MORA DANIEL ALONSO" userId="a12b349b-75c1-48de-a2fa-ce949f13ba6f" providerId="ADAL" clId="{CC1D312E-0AFD-44C8-B25B-7B41B2666CEC}" dt="2024-10-31T15:58:31.498" v="3475" actId="478"/>
          <ac:picMkLst>
            <pc:docMk/>
            <pc:sldMk cId="1445826793" sldId="3787"/>
            <ac:picMk id="4" creationId="{0A37AEEC-7B92-7B5D-6254-40CFA47675DD}"/>
          </ac:picMkLst>
        </pc:picChg>
        <pc:picChg chg="add mod">
          <ac:chgData name="PRADO MORA DANIEL ALONSO" userId="a12b349b-75c1-48de-a2fa-ce949f13ba6f" providerId="ADAL" clId="{CC1D312E-0AFD-44C8-B25B-7B41B2666CEC}" dt="2024-10-31T15:59:28.823" v="3487" actId="1076"/>
          <ac:picMkLst>
            <pc:docMk/>
            <pc:sldMk cId="1445826793" sldId="3787"/>
            <ac:picMk id="7" creationId="{E6963458-858D-9DA2-5E9F-3CBD1696DE77}"/>
          </ac:picMkLst>
        </pc:picChg>
        <pc:picChg chg="del">
          <ac:chgData name="PRADO MORA DANIEL ALONSO" userId="a12b349b-75c1-48de-a2fa-ce949f13ba6f" providerId="ADAL" clId="{CC1D312E-0AFD-44C8-B25B-7B41B2666CEC}" dt="2024-10-31T15:58:33.710" v="3476" actId="478"/>
          <ac:picMkLst>
            <pc:docMk/>
            <pc:sldMk cId="1445826793" sldId="3787"/>
            <ac:picMk id="8" creationId="{52E9DF7F-63DF-60D3-FEF7-8A85ECEF372B}"/>
          </ac:picMkLst>
        </pc:picChg>
      </pc:sldChg>
      <pc:sldChg chg="addSp delSp modSp new mod setBg">
        <pc:chgData name="PRADO MORA DANIEL ALONSO" userId="a12b349b-75c1-48de-a2fa-ce949f13ba6f" providerId="ADAL" clId="{CC1D312E-0AFD-44C8-B25B-7B41B2666CEC}" dt="2024-11-18T17:37:35.326" v="6342" actId="1076"/>
        <pc:sldMkLst>
          <pc:docMk/>
          <pc:sldMk cId="3046253338" sldId="3788"/>
        </pc:sldMkLst>
        <pc:spChg chg="mod">
          <ac:chgData name="PRADO MORA DANIEL ALONSO" userId="a12b349b-75c1-48de-a2fa-ce949f13ba6f" providerId="ADAL" clId="{CC1D312E-0AFD-44C8-B25B-7B41B2666CEC}" dt="2024-11-18T17:37:18.437" v="6336" actId="207"/>
          <ac:spMkLst>
            <pc:docMk/>
            <pc:sldMk cId="3046253338" sldId="3788"/>
            <ac:spMk id="2" creationId="{E9B9CBE3-63C0-7A1B-55F1-EBC0A265ACCD}"/>
          </ac:spMkLst>
        </pc:spChg>
        <pc:spChg chg="del">
          <ac:chgData name="PRADO MORA DANIEL ALONSO" userId="a12b349b-75c1-48de-a2fa-ce949f13ba6f" providerId="ADAL" clId="{CC1D312E-0AFD-44C8-B25B-7B41B2666CEC}" dt="2024-10-31T16:05:16.842" v="3489" actId="478"/>
          <ac:spMkLst>
            <pc:docMk/>
            <pc:sldMk cId="3046253338" sldId="3788"/>
            <ac:spMk id="3" creationId="{A1555E18-7E16-B2EF-53CC-237B1DB85BC0}"/>
          </ac:spMkLst>
        </pc:spChg>
        <pc:spChg chg="mod">
          <ac:chgData name="PRADO MORA DANIEL ALONSO" userId="a12b349b-75c1-48de-a2fa-ce949f13ba6f" providerId="ADAL" clId="{CC1D312E-0AFD-44C8-B25B-7B41B2666CEC}" dt="2024-10-31T16:07:20.690" v="3541"/>
          <ac:spMkLst>
            <pc:docMk/>
            <pc:sldMk cId="3046253338" sldId="3788"/>
            <ac:spMk id="10" creationId="{48ACF8AA-9098-24F1-9E72-13910C7FF226}"/>
          </ac:spMkLst>
        </pc:spChg>
        <pc:spChg chg="mod">
          <ac:chgData name="PRADO MORA DANIEL ALONSO" userId="a12b349b-75c1-48de-a2fa-ce949f13ba6f" providerId="ADAL" clId="{CC1D312E-0AFD-44C8-B25B-7B41B2666CEC}" dt="2024-10-31T16:07:20.690" v="3541"/>
          <ac:spMkLst>
            <pc:docMk/>
            <pc:sldMk cId="3046253338" sldId="3788"/>
            <ac:spMk id="11" creationId="{8F759A94-2976-C7A9-3E03-A5EA4FA85A52}"/>
          </ac:spMkLst>
        </pc:spChg>
        <pc:spChg chg="mod">
          <ac:chgData name="PRADO MORA DANIEL ALONSO" userId="a12b349b-75c1-48de-a2fa-ce949f13ba6f" providerId="ADAL" clId="{CC1D312E-0AFD-44C8-B25B-7B41B2666CEC}" dt="2024-10-31T16:07:20.690" v="3541"/>
          <ac:spMkLst>
            <pc:docMk/>
            <pc:sldMk cId="3046253338" sldId="3788"/>
            <ac:spMk id="12" creationId="{8C92AE21-94A6-92F6-E9E3-CEEFB49A9387}"/>
          </ac:spMkLst>
        </pc:spChg>
        <pc:spChg chg="mod">
          <ac:chgData name="PRADO MORA DANIEL ALONSO" userId="a12b349b-75c1-48de-a2fa-ce949f13ba6f" providerId="ADAL" clId="{CC1D312E-0AFD-44C8-B25B-7B41B2666CEC}" dt="2024-10-31T16:07:20.690" v="3541"/>
          <ac:spMkLst>
            <pc:docMk/>
            <pc:sldMk cId="3046253338" sldId="3788"/>
            <ac:spMk id="13" creationId="{B5B5D12F-854B-8461-CBDA-711CFC7BF915}"/>
          </ac:spMkLst>
        </pc:spChg>
        <pc:spChg chg="mod">
          <ac:chgData name="PRADO MORA DANIEL ALONSO" userId="a12b349b-75c1-48de-a2fa-ce949f13ba6f" providerId="ADAL" clId="{CC1D312E-0AFD-44C8-B25B-7B41B2666CEC}" dt="2024-10-31T16:07:20.690" v="3541"/>
          <ac:spMkLst>
            <pc:docMk/>
            <pc:sldMk cId="3046253338" sldId="3788"/>
            <ac:spMk id="15" creationId="{730D7F8B-6FC3-716D-2236-CD9A5912CAB5}"/>
          </ac:spMkLst>
        </pc:spChg>
        <pc:spChg chg="mod">
          <ac:chgData name="PRADO MORA DANIEL ALONSO" userId="a12b349b-75c1-48de-a2fa-ce949f13ba6f" providerId="ADAL" clId="{CC1D312E-0AFD-44C8-B25B-7B41B2666CEC}" dt="2024-10-31T16:07:20.690" v="3541"/>
          <ac:spMkLst>
            <pc:docMk/>
            <pc:sldMk cId="3046253338" sldId="3788"/>
            <ac:spMk id="16" creationId="{AE74EFAD-E20D-73A0-17E7-04451967E434}"/>
          </ac:spMkLst>
        </pc:spChg>
        <pc:spChg chg="mod">
          <ac:chgData name="PRADO MORA DANIEL ALONSO" userId="a12b349b-75c1-48de-a2fa-ce949f13ba6f" providerId="ADAL" clId="{CC1D312E-0AFD-44C8-B25B-7B41B2666CEC}" dt="2024-10-31T16:07:20.690" v="3541"/>
          <ac:spMkLst>
            <pc:docMk/>
            <pc:sldMk cId="3046253338" sldId="3788"/>
            <ac:spMk id="17" creationId="{BCC5EED4-A1CF-B5A8-CB4B-5201F90AB5D1}"/>
          </ac:spMkLst>
        </pc:spChg>
        <pc:spChg chg="add del">
          <ac:chgData name="PRADO MORA DANIEL ALONSO" userId="a12b349b-75c1-48de-a2fa-ce949f13ba6f" providerId="ADAL" clId="{CC1D312E-0AFD-44C8-B25B-7B41B2666CEC}" dt="2024-10-31T16:12:57.004" v="3563" actId="478"/>
          <ac:spMkLst>
            <pc:docMk/>
            <pc:sldMk cId="3046253338" sldId="3788"/>
            <ac:spMk id="22" creationId="{D24D3DC7-5893-FA4C-8207-E3F3EB4417E3}"/>
          </ac:spMkLst>
        </pc:spChg>
        <pc:spChg chg="add mod">
          <ac:chgData name="PRADO MORA DANIEL ALONSO" userId="a12b349b-75c1-48de-a2fa-ce949f13ba6f" providerId="ADAL" clId="{CC1D312E-0AFD-44C8-B25B-7B41B2666CEC}" dt="2024-11-18T17:37:31.310" v="6340" actId="1076"/>
          <ac:spMkLst>
            <pc:docMk/>
            <pc:sldMk cId="3046253338" sldId="3788"/>
            <ac:spMk id="23" creationId="{B84F1806-3423-6835-B267-75EC85B854EF}"/>
          </ac:spMkLst>
        </pc:spChg>
        <pc:spChg chg="add mod">
          <ac:chgData name="PRADO MORA DANIEL ALONSO" userId="a12b349b-75c1-48de-a2fa-ce949f13ba6f" providerId="ADAL" clId="{CC1D312E-0AFD-44C8-B25B-7B41B2666CEC}" dt="2024-11-18T17:37:35.326" v="6342" actId="1076"/>
          <ac:spMkLst>
            <pc:docMk/>
            <pc:sldMk cId="3046253338" sldId="3788"/>
            <ac:spMk id="24" creationId="{224233D4-B8C1-7EB7-3992-9A5DBB21FF64}"/>
          </ac:spMkLst>
        </pc:spChg>
        <pc:grpChg chg="add del mod">
          <ac:chgData name="PRADO MORA DANIEL ALONSO" userId="a12b349b-75c1-48de-a2fa-ce949f13ba6f" providerId="ADAL" clId="{CC1D312E-0AFD-44C8-B25B-7B41B2666CEC}" dt="2024-11-18T17:30:01.299" v="6174" actId="478"/>
          <ac:grpSpMkLst>
            <pc:docMk/>
            <pc:sldMk cId="3046253338" sldId="3788"/>
            <ac:grpSpMk id="8" creationId="{AEDC88DF-1A80-59C7-A276-8EA3C704A51E}"/>
          </ac:grpSpMkLst>
        </pc:grpChg>
        <pc:picChg chg="add mod">
          <ac:chgData name="PRADO MORA DANIEL ALONSO" userId="a12b349b-75c1-48de-a2fa-ce949f13ba6f" providerId="ADAL" clId="{CC1D312E-0AFD-44C8-B25B-7B41B2666CEC}" dt="2024-11-18T17:37:29.474" v="6339" actId="1076"/>
          <ac:picMkLst>
            <pc:docMk/>
            <pc:sldMk cId="3046253338" sldId="3788"/>
            <ac:picMk id="5" creationId="{8E1B2A9F-CF25-8CAD-29D1-9EDB680D5497}"/>
          </ac:picMkLst>
        </pc:picChg>
        <pc:picChg chg="add mod">
          <ac:chgData name="PRADO MORA DANIEL ALONSO" userId="a12b349b-75c1-48de-a2fa-ce949f13ba6f" providerId="ADAL" clId="{CC1D312E-0AFD-44C8-B25B-7B41B2666CEC}" dt="2024-11-18T17:37:25.391" v="6337" actId="1076"/>
          <ac:picMkLst>
            <pc:docMk/>
            <pc:sldMk cId="3046253338" sldId="3788"/>
            <ac:picMk id="7" creationId="{AE086228-2D00-92AD-4892-D4E9D4418EB8}"/>
          </ac:picMkLst>
        </pc:picChg>
        <pc:picChg chg="mod">
          <ac:chgData name="PRADO MORA DANIEL ALONSO" userId="a12b349b-75c1-48de-a2fa-ce949f13ba6f" providerId="ADAL" clId="{CC1D312E-0AFD-44C8-B25B-7B41B2666CEC}" dt="2024-10-31T16:07:20.690" v="3541"/>
          <ac:picMkLst>
            <pc:docMk/>
            <pc:sldMk cId="3046253338" sldId="3788"/>
            <ac:picMk id="9" creationId="{6D146DD1-EB1A-5AFA-A216-9FEAA59993BE}"/>
          </ac:picMkLst>
        </pc:picChg>
        <pc:picChg chg="mod">
          <ac:chgData name="PRADO MORA DANIEL ALONSO" userId="a12b349b-75c1-48de-a2fa-ce949f13ba6f" providerId="ADAL" clId="{CC1D312E-0AFD-44C8-B25B-7B41B2666CEC}" dt="2024-10-31T16:07:20.690" v="3541"/>
          <ac:picMkLst>
            <pc:docMk/>
            <pc:sldMk cId="3046253338" sldId="3788"/>
            <ac:picMk id="14" creationId="{1E3F8C4D-A61E-A916-BB88-6A20C8CAE7F3}"/>
          </ac:picMkLst>
        </pc:picChg>
        <pc:picChg chg="add mod">
          <ac:chgData name="PRADO MORA DANIEL ALONSO" userId="a12b349b-75c1-48de-a2fa-ce949f13ba6f" providerId="ADAL" clId="{CC1D312E-0AFD-44C8-B25B-7B41B2666CEC}" dt="2024-11-18T17:37:26.370" v="6338" actId="1076"/>
          <ac:picMkLst>
            <pc:docMk/>
            <pc:sldMk cId="3046253338" sldId="3788"/>
            <ac:picMk id="19" creationId="{76AFC60F-6E0F-81AD-0F3B-5D0085E5AF2E}"/>
          </ac:picMkLst>
        </pc:picChg>
        <pc:cxnChg chg="add mod">
          <ac:chgData name="PRADO MORA DANIEL ALONSO" userId="a12b349b-75c1-48de-a2fa-ce949f13ba6f" providerId="ADAL" clId="{CC1D312E-0AFD-44C8-B25B-7B41B2666CEC}" dt="2024-11-18T17:37:33.774" v="6341" actId="1076"/>
          <ac:cxnSpMkLst>
            <pc:docMk/>
            <pc:sldMk cId="3046253338" sldId="3788"/>
            <ac:cxnSpMk id="21" creationId="{46BB2F51-D0B5-6292-1410-C9F3617F332B}"/>
          </ac:cxnSpMkLst>
        </pc:cxnChg>
        <pc:cxnChg chg="add mod">
          <ac:chgData name="PRADO MORA DANIEL ALONSO" userId="a12b349b-75c1-48de-a2fa-ce949f13ba6f" providerId="ADAL" clId="{CC1D312E-0AFD-44C8-B25B-7B41B2666CEC}" dt="2024-11-18T17:37:26.370" v="6338" actId="1076"/>
          <ac:cxnSpMkLst>
            <pc:docMk/>
            <pc:sldMk cId="3046253338" sldId="3788"/>
            <ac:cxnSpMk id="25" creationId="{C978A1CF-1846-5E50-BF69-1CE4D5A10E2F}"/>
          </ac:cxnSpMkLst>
        </pc:cxnChg>
      </pc:sldChg>
      <pc:sldChg chg="addSp delSp modSp add mod setBg">
        <pc:chgData name="PRADO MORA DANIEL ALONSO" userId="a12b349b-75c1-48de-a2fa-ce949f13ba6f" providerId="ADAL" clId="{CC1D312E-0AFD-44C8-B25B-7B41B2666CEC}" dt="2024-11-18T17:38:05.710" v="6346" actId="1076"/>
        <pc:sldMkLst>
          <pc:docMk/>
          <pc:sldMk cId="2034177702" sldId="3789"/>
        </pc:sldMkLst>
        <pc:spChg chg="mod">
          <ac:chgData name="PRADO MORA DANIEL ALONSO" userId="a12b349b-75c1-48de-a2fa-ce949f13ba6f" providerId="ADAL" clId="{CC1D312E-0AFD-44C8-B25B-7B41B2666CEC}" dt="2024-11-18T17:37:44.700" v="6343" actId="207"/>
          <ac:spMkLst>
            <pc:docMk/>
            <pc:sldMk cId="2034177702" sldId="3789"/>
            <ac:spMk id="2" creationId="{E9B9CBE3-63C0-7A1B-55F1-EBC0A265ACCD}"/>
          </ac:spMkLst>
        </pc:spChg>
        <pc:spChg chg="add mod">
          <ac:chgData name="PRADO MORA DANIEL ALONSO" userId="a12b349b-75c1-48de-a2fa-ce949f13ba6f" providerId="ADAL" clId="{CC1D312E-0AFD-44C8-B25B-7B41B2666CEC}" dt="2024-11-18T17:38:05.710" v="6346" actId="1076"/>
          <ac:spMkLst>
            <pc:docMk/>
            <pc:sldMk cId="2034177702" sldId="3789"/>
            <ac:spMk id="3" creationId="{5DBAB47E-83C1-3A7E-E2C3-D2A1A3087E27}"/>
          </ac:spMkLst>
        </pc:spChg>
        <pc:spChg chg="add mod">
          <ac:chgData name="PRADO MORA DANIEL ALONSO" userId="a12b349b-75c1-48de-a2fa-ce949f13ba6f" providerId="ADAL" clId="{CC1D312E-0AFD-44C8-B25B-7B41B2666CEC}" dt="2024-11-07T20:45:25.305" v="6137" actId="20577"/>
          <ac:spMkLst>
            <pc:docMk/>
            <pc:sldMk cId="2034177702" sldId="3789"/>
            <ac:spMk id="5" creationId="{2452FC82-0886-1CBD-E145-D87C89C0DBFF}"/>
          </ac:spMkLst>
        </pc:spChg>
        <pc:spChg chg="del">
          <ac:chgData name="PRADO MORA DANIEL ALONSO" userId="a12b349b-75c1-48de-a2fa-ce949f13ba6f" providerId="ADAL" clId="{CC1D312E-0AFD-44C8-B25B-7B41B2666CEC}" dt="2024-10-31T16:23:41.683" v="3578" actId="478"/>
          <ac:spMkLst>
            <pc:docMk/>
            <pc:sldMk cId="2034177702" sldId="3789"/>
            <ac:spMk id="23" creationId="{B84F1806-3423-6835-B267-75EC85B854EF}"/>
          </ac:spMkLst>
        </pc:spChg>
        <pc:spChg chg="del">
          <ac:chgData name="PRADO MORA DANIEL ALONSO" userId="a12b349b-75c1-48de-a2fa-ce949f13ba6f" providerId="ADAL" clId="{CC1D312E-0AFD-44C8-B25B-7B41B2666CEC}" dt="2024-10-31T16:23:40.720" v="3577" actId="478"/>
          <ac:spMkLst>
            <pc:docMk/>
            <pc:sldMk cId="2034177702" sldId="3789"/>
            <ac:spMk id="24" creationId="{224233D4-B8C1-7EB7-3992-9A5DBB21FF64}"/>
          </ac:spMkLst>
        </pc:spChg>
        <pc:grpChg chg="del">
          <ac:chgData name="PRADO MORA DANIEL ALONSO" userId="a12b349b-75c1-48de-a2fa-ce949f13ba6f" providerId="ADAL" clId="{CC1D312E-0AFD-44C8-B25B-7B41B2666CEC}" dt="2024-11-18T17:30:03.468" v="6175" actId="478"/>
          <ac:grpSpMkLst>
            <pc:docMk/>
            <pc:sldMk cId="2034177702" sldId="3789"/>
            <ac:grpSpMk id="8" creationId="{AEDC88DF-1A80-59C7-A276-8EA3C704A51E}"/>
          </ac:grpSpMkLst>
        </pc:grpChg>
        <pc:picChg chg="add mod">
          <ac:chgData name="PRADO MORA DANIEL ALONSO" userId="a12b349b-75c1-48de-a2fa-ce949f13ba6f" providerId="ADAL" clId="{CC1D312E-0AFD-44C8-B25B-7B41B2666CEC}" dt="2024-11-07T20:44:40.203" v="6101" actId="1076"/>
          <ac:picMkLst>
            <pc:docMk/>
            <pc:sldMk cId="2034177702" sldId="3789"/>
            <ac:picMk id="4" creationId="{73D5DF82-3682-E9D0-47AE-B812C88B1309}"/>
          </ac:picMkLst>
        </pc:picChg>
        <pc:picChg chg="del">
          <ac:chgData name="PRADO MORA DANIEL ALONSO" userId="a12b349b-75c1-48de-a2fa-ce949f13ba6f" providerId="ADAL" clId="{CC1D312E-0AFD-44C8-B25B-7B41B2666CEC}" dt="2024-10-31T16:23:36.713" v="3574" actId="478"/>
          <ac:picMkLst>
            <pc:docMk/>
            <pc:sldMk cId="2034177702" sldId="3789"/>
            <ac:picMk id="5" creationId="{8E1B2A9F-CF25-8CAD-29D1-9EDB680D5497}"/>
          </ac:picMkLst>
        </pc:picChg>
        <pc:picChg chg="del">
          <ac:chgData name="PRADO MORA DANIEL ALONSO" userId="a12b349b-75c1-48de-a2fa-ce949f13ba6f" providerId="ADAL" clId="{CC1D312E-0AFD-44C8-B25B-7B41B2666CEC}" dt="2024-10-31T16:23:35.932" v="3573" actId="478"/>
          <ac:picMkLst>
            <pc:docMk/>
            <pc:sldMk cId="2034177702" sldId="3789"/>
            <ac:picMk id="7" creationId="{AE086228-2D00-92AD-4892-D4E9D4418EB8}"/>
          </ac:picMkLst>
        </pc:picChg>
        <pc:picChg chg="add mod">
          <ac:chgData name="PRADO MORA DANIEL ALONSO" userId="a12b349b-75c1-48de-a2fa-ce949f13ba6f" providerId="ADAL" clId="{CC1D312E-0AFD-44C8-B25B-7B41B2666CEC}" dt="2024-11-18T17:37:59.790" v="6345" actId="1076"/>
          <ac:picMkLst>
            <pc:docMk/>
            <pc:sldMk cId="2034177702" sldId="3789"/>
            <ac:picMk id="18" creationId="{9FABB9A9-489B-E357-070E-1A3DDF07D1B5}"/>
          </ac:picMkLst>
        </pc:picChg>
        <pc:picChg chg="del">
          <ac:chgData name="PRADO MORA DANIEL ALONSO" userId="a12b349b-75c1-48de-a2fa-ce949f13ba6f" providerId="ADAL" clId="{CC1D312E-0AFD-44C8-B25B-7B41B2666CEC}" dt="2024-10-31T16:23:37.526" v="3575" actId="478"/>
          <ac:picMkLst>
            <pc:docMk/>
            <pc:sldMk cId="2034177702" sldId="3789"/>
            <ac:picMk id="19" creationId="{76AFC60F-6E0F-81AD-0F3B-5D0085E5AF2E}"/>
          </ac:picMkLst>
        </pc:picChg>
        <pc:cxnChg chg="del">
          <ac:chgData name="PRADO MORA DANIEL ALONSO" userId="a12b349b-75c1-48de-a2fa-ce949f13ba6f" providerId="ADAL" clId="{CC1D312E-0AFD-44C8-B25B-7B41B2666CEC}" dt="2024-10-31T16:23:42.365" v="3579" actId="478"/>
          <ac:cxnSpMkLst>
            <pc:docMk/>
            <pc:sldMk cId="2034177702" sldId="3789"/>
            <ac:cxnSpMk id="21" creationId="{46BB2F51-D0B5-6292-1410-C9F3617F332B}"/>
          </ac:cxnSpMkLst>
        </pc:cxnChg>
        <pc:cxnChg chg="del mod">
          <ac:chgData name="PRADO MORA DANIEL ALONSO" userId="a12b349b-75c1-48de-a2fa-ce949f13ba6f" providerId="ADAL" clId="{CC1D312E-0AFD-44C8-B25B-7B41B2666CEC}" dt="2024-10-31T16:23:39.356" v="3576" actId="478"/>
          <ac:cxnSpMkLst>
            <pc:docMk/>
            <pc:sldMk cId="2034177702" sldId="3789"/>
            <ac:cxnSpMk id="25" creationId="{C978A1CF-1846-5E50-BF69-1CE4D5A10E2F}"/>
          </ac:cxnSpMkLst>
        </pc:cxnChg>
      </pc:sldChg>
      <pc:sldChg chg="add del">
        <pc:chgData name="PRADO MORA DANIEL ALONSO" userId="a12b349b-75c1-48de-a2fa-ce949f13ba6f" providerId="ADAL" clId="{CC1D312E-0AFD-44C8-B25B-7B41B2666CEC}" dt="2024-10-31T16:23:45.922" v="3581"/>
        <pc:sldMkLst>
          <pc:docMk/>
          <pc:sldMk cId="2047245629" sldId="3790"/>
        </pc:sldMkLst>
      </pc:sldChg>
      <pc:sldChg chg="addSp delSp modSp new mod setBg">
        <pc:chgData name="PRADO MORA DANIEL ALONSO" userId="a12b349b-75c1-48de-a2fa-ce949f13ba6f" providerId="ADAL" clId="{CC1D312E-0AFD-44C8-B25B-7B41B2666CEC}" dt="2024-11-18T17:38:10.678" v="6347" actId="207"/>
        <pc:sldMkLst>
          <pc:docMk/>
          <pc:sldMk cId="2914018087" sldId="3790"/>
        </pc:sldMkLst>
        <pc:spChg chg="mod">
          <ac:chgData name="PRADO MORA DANIEL ALONSO" userId="a12b349b-75c1-48de-a2fa-ce949f13ba6f" providerId="ADAL" clId="{CC1D312E-0AFD-44C8-B25B-7B41B2666CEC}" dt="2024-11-18T17:38:10.678" v="6347" actId="207"/>
          <ac:spMkLst>
            <pc:docMk/>
            <pc:sldMk cId="2914018087" sldId="3790"/>
            <ac:spMk id="2" creationId="{5F00E217-0561-CCB9-747B-6F7561A800E7}"/>
          </ac:spMkLst>
        </pc:spChg>
        <pc:spChg chg="del">
          <ac:chgData name="PRADO MORA DANIEL ALONSO" userId="a12b349b-75c1-48de-a2fa-ce949f13ba6f" providerId="ADAL" clId="{CC1D312E-0AFD-44C8-B25B-7B41B2666CEC}" dt="2024-10-31T16:26:13.042" v="3624" actId="478"/>
          <ac:spMkLst>
            <pc:docMk/>
            <pc:sldMk cId="2914018087" sldId="3790"/>
            <ac:spMk id="3" creationId="{2F84C6E2-CAC8-37B9-117A-A73BD8A55228}"/>
          </ac:spMkLst>
        </pc:spChg>
        <pc:spChg chg="mod">
          <ac:chgData name="PRADO MORA DANIEL ALONSO" userId="a12b349b-75c1-48de-a2fa-ce949f13ba6f" providerId="ADAL" clId="{CC1D312E-0AFD-44C8-B25B-7B41B2666CEC}" dt="2024-10-31T16:26:49.162" v="3640"/>
          <ac:spMkLst>
            <pc:docMk/>
            <pc:sldMk cId="2914018087" sldId="3790"/>
            <ac:spMk id="6" creationId="{A85093F4-1920-C8A8-A95D-3C6A12952DA8}"/>
          </ac:spMkLst>
        </pc:spChg>
        <pc:spChg chg="mod">
          <ac:chgData name="PRADO MORA DANIEL ALONSO" userId="a12b349b-75c1-48de-a2fa-ce949f13ba6f" providerId="ADAL" clId="{CC1D312E-0AFD-44C8-B25B-7B41B2666CEC}" dt="2024-10-31T16:26:49.162" v="3640"/>
          <ac:spMkLst>
            <pc:docMk/>
            <pc:sldMk cId="2914018087" sldId="3790"/>
            <ac:spMk id="7" creationId="{00D74267-7BAE-331B-7C38-C3495FF878AE}"/>
          </ac:spMkLst>
        </pc:spChg>
        <pc:spChg chg="mod">
          <ac:chgData name="PRADO MORA DANIEL ALONSO" userId="a12b349b-75c1-48de-a2fa-ce949f13ba6f" providerId="ADAL" clId="{CC1D312E-0AFD-44C8-B25B-7B41B2666CEC}" dt="2024-10-31T16:26:49.162" v="3640"/>
          <ac:spMkLst>
            <pc:docMk/>
            <pc:sldMk cId="2914018087" sldId="3790"/>
            <ac:spMk id="8" creationId="{43763161-4BFF-6959-AD3C-6D36D4EE4AFE}"/>
          </ac:spMkLst>
        </pc:spChg>
        <pc:spChg chg="mod">
          <ac:chgData name="PRADO MORA DANIEL ALONSO" userId="a12b349b-75c1-48de-a2fa-ce949f13ba6f" providerId="ADAL" clId="{CC1D312E-0AFD-44C8-B25B-7B41B2666CEC}" dt="2024-10-31T16:26:49.162" v="3640"/>
          <ac:spMkLst>
            <pc:docMk/>
            <pc:sldMk cId="2914018087" sldId="3790"/>
            <ac:spMk id="9" creationId="{A348ADB9-5375-6E6D-427F-6ED3B9504147}"/>
          </ac:spMkLst>
        </pc:spChg>
        <pc:spChg chg="mod">
          <ac:chgData name="PRADO MORA DANIEL ALONSO" userId="a12b349b-75c1-48de-a2fa-ce949f13ba6f" providerId="ADAL" clId="{CC1D312E-0AFD-44C8-B25B-7B41B2666CEC}" dt="2024-10-31T16:26:49.162" v="3640"/>
          <ac:spMkLst>
            <pc:docMk/>
            <pc:sldMk cId="2914018087" sldId="3790"/>
            <ac:spMk id="11" creationId="{50C6EB84-35DD-87A0-D080-5570A788DC3C}"/>
          </ac:spMkLst>
        </pc:spChg>
        <pc:spChg chg="mod">
          <ac:chgData name="PRADO MORA DANIEL ALONSO" userId="a12b349b-75c1-48de-a2fa-ce949f13ba6f" providerId="ADAL" clId="{CC1D312E-0AFD-44C8-B25B-7B41B2666CEC}" dt="2024-10-31T16:26:49.162" v="3640"/>
          <ac:spMkLst>
            <pc:docMk/>
            <pc:sldMk cId="2914018087" sldId="3790"/>
            <ac:spMk id="12" creationId="{3370F517-12DE-705A-A811-7EA982CBC2C8}"/>
          </ac:spMkLst>
        </pc:spChg>
        <pc:spChg chg="mod">
          <ac:chgData name="PRADO MORA DANIEL ALONSO" userId="a12b349b-75c1-48de-a2fa-ce949f13ba6f" providerId="ADAL" clId="{CC1D312E-0AFD-44C8-B25B-7B41B2666CEC}" dt="2024-10-31T16:26:49.162" v="3640"/>
          <ac:spMkLst>
            <pc:docMk/>
            <pc:sldMk cId="2914018087" sldId="3790"/>
            <ac:spMk id="13" creationId="{58312053-C1BF-C356-8E6C-A84AAD608B66}"/>
          </ac:spMkLst>
        </pc:spChg>
        <pc:spChg chg="add mod">
          <ac:chgData name="PRADO MORA DANIEL ALONSO" userId="a12b349b-75c1-48de-a2fa-ce949f13ba6f" providerId="ADAL" clId="{CC1D312E-0AFD-44C8-B25B-7B41B2666CEC}" dt="2024-10-31T16:29:07.831" v="3655" actId="1076"/>
          <ac:spMkLst>
            <pc:docMk/>
            <pc:sldMk cId="2914018087" sldId="3790"/>
            <ac:spMk id="16" creationId="{F21EDDAD-DC9D-313C-A7EB-6A7853A4118B}"/>
          </ac:spMkLst>
        </pc:spChg>
        <pc:spChg chg="add mod">
          <ac:chgData name="PRADO MORA DANIEL ALONSO" userId="a12b349b-75c1-48de-a2fa-ce949f13ba6f" providerId="ADAL" clId="{CC1D312E-0AFD-44C8-B25B-7B41B2666CEC}" dt="2024-10-31T17:25:06.299" v="5548" actId="20577"/>
          <ac:spMkLst>
            <pc:docMk/>
            <pc:sldMk cId="2914018087" sldId="3790"/>
            <ac:spMk id="17" creationId="{FF83D9B1-E8D6-0643-B9D7-EE7ECF355B4D}"/>
          </ac:spMkLst>
        </pc:spChg>
        <pc:grpChg chg="add del mod">
          <ac:chgData name="PRADO MORA DANIEL ALONSO" userId="a12b349b-75c1-48de-a2fa-ce949f13ba6f" providerId="ADAL" clId="{CC1D312E-0AFD-44C8-B25B-7B41B2666CEC}" dt="2024-11-18T17:30:06.521" v="6176" actId="478"/>
          <ac:grpSpMkLst>
            <pc:docMk/>
            <pc:sldMk cId="2914018087" sldId="3790"/>
            <ac:grpSpMk id="4" creationId="{E637A0F8-1B2D-602B-4BD7-8B276A5582B3}"/>
          </ac:grpSpMkLst>
        </pc:grpChg>
        <pc:picChg chg="mod">
          <ac:chgData name="PRADO MORA DANIEL ALONSO" userId="a12b349b-75c1-48de-a2fa-ce949f13ba6f" providerId="ADAL" clId="{CC1D312E-0AFD-44C8-B25B-7B41B2666CEC}" dt="2024-10-31T16:26:49.162" v="3640"/>
          <ac:picMkLst>
            <pc:docMk/>
            <pc:sldMk cId="2914018087" sldId="3790"/>
            <ac:picMk id="5" creationId="{46FB5BDB-1F56-5486-4713-69D41F161602}"/>
          </ac:picMkLst>
        </pc:picChg>
        <pc:picChg chg="mod">
          <ac:chgData name="PRADO MORA DANIEL ALONSO" userId="a12b349b-75c1-48de-a2fa-ce949f13ba6f" providerId="ADAL" clId="{CC1D312E-0AFD-44C8-B25B-7B41B2666CEC}" dt="2024-10-31T16:26:49.162" v="3640"/>
          <ac:picMkLst>
            <pc:docMk/>
            <pc:sldMk cId="2914018087" sldId="3790"/>
            <ac:picMk id="10" creationId="{04454D03-B6E8-AB83-0D3C-A19AF9D2EC05}"/>
          </ac:picMkLst>
        </pc:picChg>
        <pc:picChg chg="add mod">
          <ac:chgData name="PRADO MORA DANIEL ALONSO" userId="a12b349b-75c1-48de-a2fa-ce949f13ba6f" providerId="ADAL" clId="{CC1D312E-0AFD-44C8-B25B-7B41B2666CEC}" dt="2024-10-31T17:20:16.219" v="5019" actId="1076"/>
          <ac:picMkLst>
            <pc:docMk/>
            <pc:sldMk cId="2914018087" sldId="3790"/>
            <ac:picMk id="15" creationId="{A6DF0061-D531-7C5F-2E8E-6ED4A9A3DEF3}"/>
          </ac:picMkLst>
        </pc:picChg>
      </pc:sldChg>
      <pc:sldChg chg="addSp delSp modSp add del mod setBg">
        <pc:chgData name="PRADO MORA DANIEL ALONSO" userId="a12b349b-75c1-48de-a2fa-ce949f13ba6f" providerId="ADAL" clId="{CC1D312E-0AFD-44C8-B25B-7B41B2666CEC}" dt="2024-11-18T17:38:30.824" v="6352" actId="1076"/>
        <pc:sldMkLst>
          <pc:docMk/>
          <pc:sldMk cId="500618596" sldId="3791"/>
        </pc:sldMkLst>
        <pc:spChg chg="mod">
          <ac:chgData name="PRADO MORA DANIEL ALONSO" userId="a12b349b-75c1-48de-a2fa-ce949f13ba6f" providerId="ADAL" clId="{CC1D312E-0AFD-44C8-B25B-7B41B2666CEC}" dt="2024-11-18T17:38:22.204" v="6349" actId="207"/>
          <ac:spMkLst>
            <pc:docMk/>
            <pc:sldMk cId="500618596" sldId="3791"/>
            <ac:spMk id="2" creationId="{5F00E217-0561-CCB9-747B-6F7561A800E7}"/>
          </ac:spMkLst>
        </pc:spChg>
        <pc:spChg chg="mod">
          <ac:chgData name="PRADO MORA DANIEL ALONSO" userId="a12b349b-75c1-48de-a2fa-ce949f13ba6f" providerId="ADAL" clId="{CC1D312E-0AFD-44C8-B25B-7B41B2666CEC}" dt="2024-10-31T16:26:54.125" v="3641"/>
          <ac:spMkLst>
            <pc:docMk/>
            <pc:sldMk cId="500618596" sldId="3791"/>
            <ac:spMk id="5" creationId="{A64B5F10-E13A-C04C-E398-AE47019C0C9B}"/>
          </ac:spMkLst>
        </pc:spChg>
        <pc:spChg chg="mod">
          <ac:chgData name="PRADO MORA DANIEL ALONSO" userId="a12b349b-75c1-48de-a2fa-ce949f13ba6f" providerId="ADAL" clId="{CC1D312E-0AFD-44C8-B25B-7B41B2666CEC}" dt="2024-10-31T16:26:54.125" v="3641"/>
          <ac:spMkLst>
            <pc:docMk/>
            <pc:sldMk cId="500618596" sldId="3791"/>
            <ac:spMk id="6" creationId="{BFBB4684-7C6B-894A-3249-2F08F1AAC246}"/>
          </ac:spMkLst>
        </pc:spChg>
        <pc:spChg chg="mod">
          <ac:chgData name="PRADO MORA DANIEL ALONSO" userId="a12b349b-75c1-48de-a2fa-ce949f13ba6f" providerId="ADAL" clId="{CC1D312E-0AFD-44C8-B25B-7B41B2666CEC}" dt="2024-10-31T16:26:54.125" v="3641"/>
          <ac:spMkLst>
            <pc:docMk/>
            <pc:sldMk cId="500618596" sldId="3791"/>
            <ac:spMk id="7" creationId="{5A63435F-A21C-AF54-EA46-85303FFA9DC8}"/>
          </ac:spMkLst>
        </pc:spChg>
        <pc:spChg chg="mod">
          <ac:chgData name="PRADO MORA DANIEL ALONSO" userId="a12b349b-75c1-48de-a2fa-ce949f13ba6f" providerId="ADAL" clId="{CC1D312E-0AFD-44C8-B25B-7B41B2666CEC}" dt="2024-10-31T16:26:54.125" v="3641"/>
          <ac:spMkLst>
            <pc:docMk/>
            <pc:sldMk cId="500618596" sldId="3791"/>
            <ac:spMk id="8" creationId="{9DAAA08E-C77F-0C1A-056E-53FF887D8B33}"/>
          </ac:spMkLst>
        </pc:spChg>
        <pc:spChg chg="mod">
          <ac:chgData name="PRADO MORA DANIEL ALONSO" userId="a12b349b-75c1-48de-a2fa-ce949f13ba6f" providerId="ADAL" clId="{CC1D312E-0AFD-44C8-B25B-7B41B2666CEC}" dt="2024-10-31T16:26:54.125" v="3641"/>
          <ac:spMkLst>
            <pc:docMk/>
            <pc:sldMk cId="500618596" sldId="3791"/>
            <ac:spMk id="10" creationId="{E45EEC55-9162-F187-7DB2-CC5CE1D56EB8}"/>
          </ac:spMkLst>
        </pc:spChg>
        <pc:spChg chg="mod">
          <ac:chgData name="PRADO MORA DANIEL ALONSO" userId="a12b349b-75c1-48de-a2fa-ce949f13ba6f" providerId="ADAL" clId="{CC1D312E-0AFD-44C8-B25B-7B41B2666CEC}" dt="2024-10-31T16:26:54.125" v="3641"/>
          <ac:spMkLst>
            <pc:docMk/>
            <pc:sldMk cId="500618596" sldId="3791"/>
            <ac:spMk id="11" creationId="{951477FF-599D-0823-52B1-20027583CF0F}"/>
          </ac:spMkLst>
        </pc:spChg>
        <pc:spChg chg="mod">
          <ac:chgData name="PRADO MORA DANIEL ALONSO" userId="a12b349b-75c1-48de-a2fa-ce949f13ba6f" providerId="ADAL" clId="{CC1D312E-0AFD-44C8-B25B-7B41B2666CEC}" dt="2024-10-31T16:26:54.125" v="3641"/>
          <ac:spMkLst>
            <pc:docMk/>
            <pc:sldMk cId="500618596" sldId="3791"/>
            <ac:spMk id="12" creationId="{CBC96171-8400-557E-D7F5-587CD393634C}"/>
          </ac:spMkLst>
        </pc:spChg>
        <pc:spChg chg="add mod">
          <ac:chgData name="PRADO MORA DANIEL ALONSO" userId="a12b349b-75c1-48de-a2fa-ce949f13ba6f" providerId="ADAL" clId="{CC1D312E-0AFD-44C8-B25B-7B41B2666CEC}" dt="2024-10-31T17:39:13.080" v="5579" actId="14100"/>
          <ac:spMkLst>
            <pc:docMk/>
            <pc:sldMk cId="500618596" sldId="3791"/>
            <ac:spMk id="21" creationId="{F0225186-CFF6-1EFB-9CFE-59B84D4609F0}"/>
          </ac:spMkLst>
        </pc:spChg>
        <pc:grpChg chg="add del mod">
          <ac:chgData name="PRADO MORA DANIEL ALONSO" userId="a12b349b-75c1-48de-a2fa-ce949f13ba6f" providerId="ADAL" clId="{CC1D312E-0AFD-44C8-B25B-7B41B2666CEC}" dt="2024-11-18T17:30:15.160" v="6180" actId="478"/>
          <ac:grpSpMkLst>
            <pc:docMk/>
            <pc:sldMk cId="500618596" sldId="3791"/>
            <ac:grpSpMk id="3" creationId="{31F45593-314B-029B-7EAD-9061CCB6B12A}"/>
          </ac:grpSpMkLst>
        </pc:grpChg>
        <pc:picChg chg="mod">
          <ac:chgData name="PRADO MORA DANIEL ALONSO" userId="a12b349b-75c1-48de-a2fa-ce949f13ba6f" providerId="ADAL" clId="{CC1D312E-0AFD-44C8-B25B-7B41B2666CEC}" dt="2024-10-31T16:26:54.125" v="3641"/>
          <ac:picMkLst>
            <pc:docMk/>
            <pc:sldMk cId="500618596" sldId="3791"/>
            <ac:picMk id="4" creationId="{67C9C46C-49D5-DBD7-59DC-469725AFB101}"/>
          </ac:picMkLst>
        </pc:picChg>
        <pc:picChg chg="mod">
          <ac:chgData name="PRADO MORA DANIEL ALONSO" userId="a12b349b-75c1-48de-a2fa-ce949f13ba6f" providerId="ADAL" clId="{CC1D312E-0AFD-44C8-B25B-7B41B2666CEC}" dt="2024-10-31T16:26:54.125" v="3641"/>
          <ac:picMkLst>
            <pc:docMk/>
            <pc:sldMk cId="500618596" sldId="3791"/>
            <ac:picMk id="9" creationId="{EE5B6386-184A-C931-D12A-CF613844DAFD}"/>
          </ac:picMkLst>
        </pc:picChg>
        <pc:picChg chg="add mod">
          <ac:chgData name="PRADO MORA DANIEL ALONSO" userId="a12b349b-75c1-48de-a2fa-ce949f13ba6f" providerId="ADAL" clId="{CC1D312E-0AFD-44C8-B25B-7B41B2666CEC}" dt="2024-11-18T17:38:25.217" v="6350" actId="1076"/>
          <ac:picMkLst>
            <pc:docMk/>
            <pc:sldMk cId="500618596" sldId="3791"/>
            <ac:picMk id="14" creationId="{1546A1F5-DF53-3A08-D300-E2FA1D35CFEB}"/>
          </ac:picMkLst>
        </pc:picChg>
        <pc:picChg chg="add mod">
          <ac:chgData name="PRADO MORA DANIEL ALONSO" userId="a12b349b-75c1-48de-a2fa-ce949f13ba6f" providerId="ADAL" clId="{CC1D312E-0AFD-44C8-B25B-7B41B2666CEC}" dt="2024-11-18T17:38:30.824" v="6352" actId="1076"/>
          <ac:picMkLst>
            <pc:docMk/>
            <pc:sldMk cId="500618596" sldId="3791"/>
            <ac:picMk id="16" creationId="{025F63E5-5496-EE0A-F429-14A62864F1D8}"/>
          </ac:picMkLst>
        </pc:picChg>
        <pc:picChg chg="add mod">
          <ac:chgData name="PRADO MORA DANIEL ALONSO" userId="a12b349b-75c1-48de-a2fa-ce949f13ba6f" providerId="ADAL" clId="{CC1D312E-0AFD-44C8-B25B-7B41B2666CEC}" dt="2024-11-18T17:38:29.182" v="6351" actId="1076"/>
          <ac:picMkLst>
            <pc:docMk/>
            <pc:sldMk cId="500618596" sldId="3791"/>
            <ac:picMk id="18" creationId="{AB5E2288-A3DB-6FA5-3E32-8AD0D46245E9}"/>
          </ac:picMkLst>
        </pc:picChg>
        <pc:picChg chg="add mod modCrop">
          <ac:chgData name="PRADO MORA DANIEL ALONSO" userId="a12b349b-75c1-48de-a2fa-ce949f13ba6f" providerId="ADAL" clId="{CC1D312E-0AFD-44C8-B25B-7B41B2666CEC}" dt="2024-10-31T16:34:59.278" v="3709" actId="1076"/>
          <ac:picMkLst>
            <pc:docMk/>
            <pc:sldMk cId="500618596" sldId="3791"/>
            <ac:picMk id="20" creationId="{B847B898-8BDB-E044-FE23-28EF15524110}"/>
          </ac:picMkLst>
        </pc:picChg>
      </pc:sldChg>
      <pc:sldChg chg="addSp delSp modSp add mod setBg">
        <pc:chgData name="PRADO MORA DANIEL ALONSO" userId="a12b349b-75c1-48de-a2fa-ce949f13ba6f" providerId="ADAL" clId="{CC1D312E-0AFD-44C8-B25B-7B41B2666CEC}" dt="2024-11-18T17:38:42.454" v="6356" actId="1076"/>
        <pc:sldMkLst>
          <pc:docMk/>
          <pc:sldMk cId="2620434881" sldId="3792"/>
        </pc:sldMkLst>
        <pc:spChg chg="mod">
          <ac:chgData name="PRADO MORA DANIEL ALONSO" userId="a12b349b-75c1-48de-a2fa-ce949f13ba6f" providerId="ADAL" clId="{CC1D312E-0AFD-44C8-B25B-7B41B2666CEC}" dt="2024-11-18T17:38:42.454" v="6356" actId="1076"/>
          <ac:spMkLst>
            <pc:docMk/>
            <pc:sldMk cId="2620434881" sldId="3792"/>
            <ac:spMk id="2" creationId="{5F00E217-0561-CCB9-747B-6F7561A800E7}"/>
          </ac:spMkLst>
        </pc:spChg>
        <pc:spChg chg="mod">
          <ac:chgData name="PRADO MORA DANIEL ALONSO" userId="a12b349b-75c1-48de-a2fa-ce949f13ba6f" providerId="ADAL" clId="{CC1D312E-0AFD-44C8-B25B-7B41B2666CEC}" dt="2024-10-31T16:26:56.407" v="3642"/>
          <ac:spMkLst>
            <pc:docMk/>
            <pc:sldMk cId="2620434881" sldId="3792"/>
            <ac:spMk id="5" creationId="{FE370BFA-CF53-E90E-D14A-6025DD6431A2}"/>
          </ac:spMkLst>
        </pc:spChg>
        <pc:spChg chg="mod">
          <ac:chgData name="PRADO MORA DANIEL ALONSO" userId="a12b349b-75c1-48de-a2fa-ce949f13ba6f" providerId="ADAL" clId="{CC1D312E-0AFD-44C8-B25B-7B41B2666CEC}" dt="2024-10-31T16:26:56.407" v="3642"/>
          <ac:spMkLst>
            <pc:docMk/>
            <pc:sldMk cId="2620434881" sldId="3792"/>
            <ac:spMk id="6" creationId="{9916E147-1C1D-3743-FECD-194E91E4A120}"/>
          </ac:spMkLst>
        </pc:spChg>
        <pc:spChg chg="mod">
          <ac:chgData name="PRADO MORA DANIEL ALONSO" userId="a12b349b-75c1-48de-a2fa-ce949f13ba6f" providerId="ADAL" clId="{CC1D312E-0AFD-44C8-B25B-7B41B2666CEC}" dt="2024-10-31T16:26:56.407" v="3642"/>
          <ac:spMkLst>
            <pc:docMk/>
            <pc:sldMk cId="2620434881" sldId="3792"/>
            <ac:spMk id="7" creationId="{A522301D-EEE7-C16C-EFDA-5B3FE2EB17BC}"/>
          </ac:spMkLst>
        </pc:spChg>
        <pc:spChg chg="mod">
          <ac:chgData name="PRADO MORA DANIEL ALONSO" userId="a12b349b-75c1-48de-a2fa-ce949f13ba6f" providerId="ADAL" clId="{CC1D312E-0AFD-44C8-B25B-7B41B2666CEC}" dt="2024-10-31T16:26:56.407" v="3642"/>
          <ac:spMkLst>
            <pc:docMk/>
            <pc:sldMk cId="2620434881" sldId="3792"/>
            <ac:spMk id="8" creationId="{826DBDF9-79AD-DBCE-1210-9589A8D62168}"/>
          </ac:spMkLst>
        </pc:spChg>
        <pc:spChg chg="mod">
          <ac:chgData name="PRADO MORA DANIEL ALONSO" userId="a12b349b-75c1-48de-a2fa-ce949f13ba6f" providerId="ADAL" clId="{CC1D312E-0AFD-44C8-B25B-7B41B2666CEC}" dt="2024-10-31T16:26:56.407" v="3642"/>
          <ac:spMkLst>
            <pc:docMk/>
            <pc:sldMk cId="2620434881" sldId="3792"/>
            <ac:spMk id="10" creationId="{40CFE9FF-380F-977B-C90F-ECE925067E88}"/>
          </ac:spMkLst>
        </pc:spChg>
        <pc:spChg chg="mod">
          <ac:chgData name="PRADO MORA DANIEL ALONSO" userId="a12b349b-75c1-48de-a2fa-ce949f13ba6f" providerId="ADAL" clId="{CC1D312E-0AFD-44C8-B25B-7B41B2666CEC}" dt="2024-10-31T16:26:56.407" v="3642"/>
          <ac:spMkLst>
            <pc:docMk/>
            <pc:sldMk cId="2620434881" sldId="3792"/>
            <ac:spMk id="11" creationId="{68D10CEA-5726-92C0-E8A6-9E2EE796B7BB}"/>
          </ac:spMkLst>
        </pc:spChg>
        <pc:spChg chg="mod">
          <ac:chgData name="PRADO MORA DANIEL ALONSO" userId="a12b349b-75c1-48de-a2fa-ce949f13ba6f" providerId="ADAL" clId="{CC1D312E-0AFD-44C8-B25B-7B41B2666CEC}" dt="2024-10-31T16:26:56.407" v="3642"/>
          <ac:spMkLst>
            <pc:docMk/>
            <pc:sldMk cId="2620434881" sldId="3792"/>
            <ac:spMk id="12" creationId="{3D87F4C5-F395-2E33-F891-C79B161E2B4C}"/>
          </ac:spMkLst>
        </pc:spChg>
        <pc:spChg chg="add mod">
          <ac:chgData name="PRADO MORA DANIEL ALONSO" userId="a12b349b-75c1-48de-a2fa-ce949f13ba6f" providerId="ADAL" clId="{CC1D312E-0AFD-44C8-B25B-7B41B2666CEC}" dt="2024-11-18T17:38:39.867" v="6355" actId="1076"/>
          <ac:spMkLst>
            <pc:docMk/>
            <pc:sldMk cId="2620434881" sldId="3792"/>
            <ac:spMk id="13" creationId="{C44EE8C4-8F2B-72C1-C916-C551C1761520}"/>
          </ac:spMkLst>
        </pc:spChg>
        <pc:spChg chg="add mod">
          <ac:chgData name="PRADO MORA DANIEL ALONSO" userId="a12b349b-75c1-48de-a2fa-ce949f13ba6f" providerId="ADAL" clId="{CC1D312E-0AFD-44C8-B25B-7B41B2666CEC}" dt="2024-11-12T21:29:09.519" v="6140" actId="6549"/>
          <ac:spMkLst>
            <pc:docMk/>
            <pc:sldMk cId="2620434881" sldId="3792"/>
            <ac:spMk id="15" creationId="{3BD04D92-9D7B-05B3-16BD-ED8F2FBC8036}"/>
          </ac:spMkLst>
        </pc:spChg>
        <pc:grpChg chg="add del mod">
          <ac:chgData name="PRADO MORA DANIEL ALONSO" userId="a12b349b-75c1-48de-a2fa-ce949f13ba6f" providerId="ADAL" clId="{CC1D312E-0AFD-44C8-B25B-7B41B2666CEC}" dt="2024-11-18T17:30:17.528" v="6181" actId="478"/>
          <ac:grpSpMkLst>
            <pc:docMk/>
            <pc:sldMk cId="2620434881" sldId="3792"/>
            <ac:grpSpMk id="3" creationId="{4F8CE44A-2D25-1796-3E07-6C9193FE4EF2}"/>
          </ac:grpSpMkLst>
        </pc:grpChg>
        <pc:picChg chg="mod">
          <ac:chgData name="PRADO MORA DANIEL ALONSO" userId="a12b349b-75c1-48de-a2fa-ce949f13ba6f" providerId="ADAL" clId="{CC1D312E-0AFD-44C8-B25B-7B41B2666CEC}" dt="2024-10-31T16:26:56.407" v="3642"/>
          <ac:picMkLst>
            <pc:docMk/>
            <pc:sldMk cId="2620434881" sldId="3792"/>
            <ac:picMk id="4" creationId="{4CAB85D0-8474-23DB-212D-E7767F986D8D}"/>
          </ac:picMkLst>
        </pc:picChg>
        <pc:picChg chg="mod">
          <ac:chgData name="PRADO MORA DANIEL ALONSO" userId="a12b349b-75c1-48de-a2fa-ce949f13ba6f" providerId="ADAL" clId="{CC1D312E-0AFD-44C8-B25B-7B41B2666CEC}" dt="2024-10-31T16:26:56.407" v="3642"/>
          <ac:picMkLst>
            <pc:docMk/>
            <pc:sldMk cId="2620434881" sldId="3792"/>
            <ac:picMk id="9" creationId="{C7C33DFD-3A32-6A21-7747-834FEE13436B}"/>
          </ac:picMkLst>
        </pc:picChg>
      </pc:sldChg>
      <pc:sldChg chg="addSp delSp modSp add mod setBg">
        <pc:chgData name="PRADO MORA DANIEL ALONSO" userId="a12b349b-75c1-48de-a2fa-ce949f13ba6f" providerId="ADAL" clId="{CC1D312E-0AFD-44C8-B25B-7B41B2666CEC}" dt="2024-11-18T17:38:16.077" v="6348" actId="207"/>
        <pc:sldMkLst>
          <pc:docMk/>
          <pc:sldMk cId="464175305" sldId="3793"/>
        </pc:sldMkLst>
        <pc:spChg chg="mod">
          <ac:chgData name="PRADO MORA DANIEL ALONSO" userId="a12b349b-75c1-48de-a2fa-ce949f13ba6f" providerId="ADAL" clId="{CC1D312E-0AFD-44C8-B25B-7B41B2666CEC}" dt="2024-11-18T17:38:16.077" v="6348" actId="207"/>
          <ac:spMkLst>
            <pc:docMk/>
            <pc:sldMk cId="464175305" sldId="3793"/>
            <ac:spMk id="2" creationId="{5F00E217-0561-CCB9-747B-6F7561A800E7}"/>
          </ac:spMkLst>
        </pc:spChg>
        <pc:spChg chg="del">
          <ac:chgData name="PRADO MORA DANIEL ALONSO" userId="a12b349b-75c1-48de-a2fa-ce949f13ba6f" providerId="ADAL" clId="{CC1D312E-0AFD-44C8-B25B-7B41B2666CEC}" dt="2024-10-31T17:19:22.460" v="5010" actId="478"/>
          <ac:spMkLst>
            <pc:docMk/>
            <pc:sldMk cId="464175305" sldId="3793"/>
            <ac:spMk id="16" creationId="{F21EDDAD-DC9D-313C-A7EB-6A7853A4118B}"/>
          </ac:spMkLst>
        </pc:spChg>
        <pc:grpChg chg="del">
          <ac:chgData name="PRADO MORA DANIEL ALONSO" userId="a12b349b-75c1-48de-a2fa-ce949f13ba6f" providerId="ADAL" clId="{CC1D312E-0AFD-44C8-B25B-7B41B2666CEC}" dt="2024-11-18T17:30:09.320" v="6177" actId="478"/>
          <ac:grpSpMkLst>
            <pc:docMk/>
            <pc:sldMk cId="464175305" sldId="3793"/>
            <ac:grpSpMk id="4" creationId="{E637A0F8-1B2D-602B-4BD7-8B276A5582B3}"/>
          </ac:grpSpMkLst>
        </pc:grpChg>
        <pc:picChg chg="add mod">
          <ac:chgData name="PRADO MORA DANIEL ALONSO" userId="a12b349b-75c1-48de-a2fa-ce949f13ba6f" providerId="ADAL" clId="{CC1D312E-0AFD-44C8-B25B-7B41B2666CEC}" dt="2024-10-31T17:19:28.634" v="5013" actId="14100"/>
          <ac:picMkLst>
            <pc:docMk/>
            <pc:sldMk cId="464175305" sldId="3793"/>
            <ac:picMk id="14" creationId="{17E573BE-55B5-11F5-F9F4-145F8743907B}"/>
          </ac:picMkLst>
        </pc:picChg>
        <pc:picChg chg="del">
          <ac:chgData name="PRADO MORA DANIEL ALONSO" userId="a12b349b-75c1-48de-a2fa-ce949f13ba6f" providerId="ADAL" clId="{CC1D312E-0AFD-44C8-B25B-7B41B2666CEC}" dt="2024-10-31T17:19:16.903" v="5007" actId="478"/>
          <ac:picMkLst>
            <pc:docMk/>
            <pc:sldMk cId="464175305" sldId="3793"/>
            <ac:picMk id="15" creationId="{A6DF0061-D531-7C5F-2E8E-6ED4A9A3DEF3}"/>
          </ac:picMkLst>
        </pc:picChg>
        <pc:picChg chg="add mod">
          <ac:chgData name="PRADO MORA DANIEL ALONSO" userId="a12b349b-75c1-48de-a2fa-ce949f13ba6f" providerId="ADAL" clId="{CC1D312E-0AFD-44C8-B25B-7B41B2666CEC}" dt="2024-10-31T17:20:05.875" v="5018" actId="1076"/>
          <ac:picMkLst>
            <pc:docMk/>
            <pc:sldMk cId="464175305" sldId="3793"/>
            <ac:picMk id="18" creationId="{70C7DBF6-F932-CDF7-A8E3-2D92A321F716}"/>
          </ac:picMkLst>
        </pc:picChg>
      </pc:sldChg>
      <pc:sldChg chg="modSp add del mod">
        <pc:chgData name="PRADO MORA DANIEL ALONSO" userId="a12b349b-75c1-48de-a2fa-ce949f13ba6f" providerId="ADAL" clId="{CC1D312E-0AFD-44C8-B25B-7B41B2666CEC}" dt="2024-10-31T17:03:11.064" v="4483" actId="47"/>
        <pc:sldMkLst>
          <pc:docMk/>
          <pc:sldMk cId="1659519323" sldId="3794"/>
        </pc:sldMkLst>
        <pc:spChg chg="mod">
          <ac:chgData name="PRADO MORA DANIEL ALONSO" userId="a12b349b-75c1-48de-a2fa-ce949f13ba6f" providerId="ADAL" clId="{CC1D312E-0AFD-44C8-B25B-7B41B2666CEC}" dt="2024-10-31T16:30:05.492" v="3674" actId="20577"/>
          <ac:spMkLst>
            <pc:docMk/>
            <pc:sldMk cId="1659519323" sldId="3794"/>
            <ac:spMk id="2" creationId="{5F00E217-0561-CCB9-747B-6F7561A800E7}"/>
          </ac:spMkLst>
        </pc:spChg>
      </pc:sldChg>
      <pc:sldChg chg="addSp delSp modSp add mod setBg">
        <pc:chgData name="PRADO MORA DANIEL ALONSO" userId="a12b349b-75c1-48de-a2fa-ce949f13ba6f" providerId="ADAL" clId="{CC1D312E-0AFD-44C8-B25B-7B41B2666CEC}" dt="2024-11-18T17:38:48.472" v="6357" actId="207"/>
        <pc:sldMkLst>
          <pc:docMk/>
          <pc:sldMk cId="172620203" sldId="3795"/>
        </pc:sldMkLst>
        <pc:spChg chg="mod">
          <ac:chgData name="PRADO MORA DANIEL ALONSO" userId="a12b349b-75c1-48de-a2fa-ce949f13ba6f" providerId="ADAL" clId="{CC1D312E-0AFD-44C8-B25B-7B41B2666CEC}" dt="2024-11-18T17:38:48.472" v="6357" actId="207"/>
          <ac:spMkLst>
            <pc:docMk/>
            <pc:sldMk cId="172620203" sldId="3795"/>
            <ac:spMk id="2" creationId="{CE086B18-F27E-FCFF-D650-304CE12B5FB0}"/>
          </ac:spMkLst>
        </pc:spChg>
        <pc:spChg chg="mod">
          <ac:chgData name="PRADO MORA DANIEL ALONSO" userId="a12b349b-75c1-48de-a2fa-ce949f13ba6f" providerId="ADAL" clId="{CC1D312E-0AFD-44C8-B25B-7B41B2666CEC}" dt="2024-10-31T17:06:48.959" v="4645"/>
          <ac:spMkLst>
            <pc:docMk/>
            <pc:sldMk cId="172620203" sldId="3795"/>
            <ac:spMk id="8" creationId="{9039BAE3-CF0E-E5CE-79BC-354A6F5B2E60}"/>
          </ac:spMkLst>
        </pc:spChg>
        <pc:spChg chg="mod">
          <ac:chgData name="PRADO MORA DANIEL ALONSO" userId="a12b349b-75c1-48de-a2fa-ce949f13ba6f" providerId="ADAL" clId="{CC1D312E-0AFD-44C8-B25B-7B41B2666CEC}" dt="2024-10-31T17:06:48.959" v="4645"/>
          <ac:spMkLst>
            <pc:docMk/>
            <pc:sldMk cId="172620203" sldId="3795"/>
            <ac:spMk id="9" creationId="{03647791-383B-3DB0-9E6E-16B78B16EB2B}"/>
          </ac:spMkLst>
        </pc:spChg>
        <pc:spChg chg="mod">
          <ac:chgData name="PRADO MORA DANIEL ALONSO" userId="a12b349b-75c1-48de-a2fa-ce949f13ba6f" providerId="ADAL" clId="{CC1D312E-0AFD-44C8-B25B-7B41B2666CEC}" dt="2024-10-31T17:06:48.959" v="4645"/>
          <ac:spMkLst>
            <pc:docMk/>
            <pc:sldMk cId="172620203" sldId="3795"/>
            <ac:spMk id="10" creationId="{67E0DF48-0E74-9DAB-C3C1-26800F47D397}"/>
          </ac:spMkLst>
        </pc:spChg>
        <pc:spChg chg="mod">
          <ac:chgData name="PRADO MORA DANIEL ALONSO" userId="a12b349b-75c1-48de-a2fa-ce949f13ba6f" providerId="ADAL" clId="{CC1D312E-0AFD-44C8-B25B-7B41B2666CEC}" dt="2024-10-31T17:06:48.959" v="4645"/>
          <ac:spMkLst>
            <pc:docMk/>
            <pc:sldMk cId="172620203" sldId="3795"/>
            <ac:spMk id="11" creationId="{6667AD2F-5CEF-27FB-294D-7C63A169F5B9}"/>
          </ac:spMkLst>
        </pc:spChg>
        <pc:spChg chg="mod">
          <ac:chgData name="PRADO MORA DANIEL ALONSO" userId="a12b349b-75c1-48de-a2fa-ce949f13ba6f" providerId="ADAL" clId="{CC1D312E-0AFD-44C8-B25B-7B41B2666CEC}" dt="2024-10-31T17:06:48.959" v="4645"/>
          <ac:spMkLst>
            <pc:docMk/>
            <pc:sldMk cId="172620203" sldId="3795"/>
            <ac:spMk id="13" creationId="{45865473-428B-4E9F-3CF7-2E84286E266A}"/>
          </ac:spMkLst>
        </pc:spChg>
        <pc:spChg chg="mod">
          <ac:chgData name="PRADO MORA DANIEL ALONSO" userId="a12b349b-75c1-48de-a2fa-ce949f13ba6f" providerId="ADAL" clId="{CC1D312E-0AFD-44C8-B25B-7B41B2666CEC}" dt="2024-10-31T17:06:48.959" v="4645"/>
          <ac:spMkLst>
            <pc:docMk/>
            <pc:sldMk cId="172620203" sldId="3795"/>
            <ac:spMk id="14" creationId="{67256225-310B-399C-DCC3-584D77A4A710}"/>
          </ac:spMkLst>
        </pc:spChg>
        <pc:spChg chg="del mod">
          <ac:chgData name="PRADO MORA DANIEL ALONSO" userId="a12b349b-75c1-48de-a2fa-ce949f13ba6f" providerId="ADAL" clId="{CC1D312E-0AFD-44C8-B25B-7B41B2666CEC}" dt="2024-10-31T17:04:30.045" v="4520" actId="478"/>
          <ac:spMkLst>
            <pc:docMk/>
            <pc:sldMk cId="172620203" sldId="3795"/>
            <ac:spMk id="15" creationId="{D032BFA0-7F6A-7E4D-AD98-1A2700BC490D}"/>
          </ac:spMkLst>
        </pc:spChg>
        <pc:spChg chg="mod">
          <ac:chgData name="PRADO MORA DANIEL ALONSO" userId="a12b349b-75c1-48de-a2fa-ce949f13ba6f" providerId="ADAL" clId="{CC1D312E-0AFD-44C8-B25B-7B41B2666CEC}" dt="2024-10-31T17:06:48.959" v="4645"/>
          <ac:spMkLst>
            <pc:docMk/>
            <pc:sldMk cId="172620203" sldId="3795"/>
            <ac:spMk id="16" creationId="{A3D3A62C-3672-51EE-C7CB-9C48E242D551}"/>
          </ac:spMkLst>
        </pc:spChg>
        <pc:spChg chg="add mod">
          <ac:chgData name="PRADO MORA DANIEL ALONSO" userId="a12b349b-75c1-48de-a2fa-ce949f13ba6f" providerId="ADAL" clId="{CC1D312E-0AFD-44C8-B25B-7B41B2666CEC}" dt="2024-10-31T17:15:13.156" v="5006" actId="123"/>
          <ac:spMkLst>
            <pc:docMk/>
            <pc:sldMk cId="172620203" sldId="3795"/>
            <ac:spMk id="21" creationId="{B0C24D63-DBD2-D318-2522-E0FC7F5E433B}"/>
          </ac:spMkLst>
        </pc:spChg>
        <pc:grpChg chg="add del mod">
          <ac:chgData name="PRADO MORA DANIEL ALONSO" userId="a12b349b-75c1-48de-a2fa-ce949f13ba6f" providerId="ADAL" clId="{CC1D312E-0AFD-44C8-B25B-7B41B2666CEC}" dt="2024-11-18T17:30:20.380" v="6182" actId="478"/>
          <ac:grpSpMkLst>
            <pc:docMk/>
            <pc:sldMk cId="172620203" sldId="3795"/>
            <ac:grpSpMk id="6" creationId="{546709C5-17B8-35F4-49B9-E921EB4E3705}"/>
          </ac:grpSpMkLst>
        </pc:grpChg>
        <pc:graphicFrameChg chg="add del modGraphic">
          <ac:chgData name="PRADO MORA DANIEL ALONSO" userId="a12b349b-75c1-48de-a2fa-ce949f13ba6f" providerId="ADAL" clId="{CC1D312E-0AFD-44C8-B25B-7B41B2666CEC}" dt="2024-10-31T17:04:52.916" v="4522" actId="478"/>
          <ac:graphicFrameMkLst>
            <pc:docMk/>
            <pc:sldMk cId="172620203" sldId="3795"/>
            <ac:graphicFrameMk id="4" creationId="{DEE8C609-7243-3F71-3C24-B5B9FEFA2001}"/>
          </ac:graphicFrameMkLst>
        </pc:graphicFrameChg>
        <pc:graphicFrameChg chg="add del mod modGraphic">
          <ac:chgData name="PRADO MORA DANIEL ALONSO" userId="a12b349b-75c1-48de-a2fa-ce949f13ba6f" providerId="ADAL" clId="{CC1D312E-0AFD-44C8-B25B-7B41B2666CEC}" dt="2024-10-31T17:11:52.347" v="4666" actId="478"/>
          <ac:graphicFrameMkLst>
            <pc:docMk/>
            <pc:sldMk cId="172620203" sldId="3795"/>
            <ac:graphicFrameMk id="5" creationId="{594F3A99-8C9D-11B5-DEB5-536C368D5F86}"/>
          </ac:graphicFrameMkLst>
        </pc:graphicFrameChg>
        <pc:picChg chg="mod">
          <ac:chgData name="PRADO MORA DANIEL ALONSO" userId="a12b349b-75c1-48de-a2fa-ce949f13ba6f" providerId="ADAL" clId="{CC1D312E-0AFD-44C8-B25B-7B41B2666CEC}" dt="2024-10-31T17:06:48.959" v="4645"/>
          <ac:picMkLst>
            <pc:docMk/>
            <pc:sldMk cId="172620203" sldId="3795"/>
            <ac:picMk id="7" creationId="{B7DA37FA-BB22-1F01-15D4-45FADB823270}"/>
          </ac:picMkLst>
        </pc:picChg>
        <pc:picChg chg="mod">
          <ac:chgData name="PRADO MORA DANIEL ALONSO" userId="a12b349b-75c1-48de-a2fa-ce949f13ba6f" providerId="ADAL" clId="{CC1D312E-0AFD-44C8-B25B-7B41B2666CEC}" dt="2024-10-31T17:06:48.959" v="4645"/>
          <ac:picMkLst>
            <pc:docMk/>
            <pc:sldMk cId="172620203" sldId="3795"/>
            <ac:picMk id="12" creationId="{015C48E5-8C84-63DE-6114-2AA2A0BE6292}"/>
          </ac:picMkLst>
        </pc:picChg>
        <pc:picChg chg="add del mod">
          <ac:chgData name="PRADO MORA DANIEL ALONSO" userId="a12b349b-75c1-48de-a2fa-ce949f13ba6f" providerId="ADAL" clId="{CC1D312E-0AFD-44C8-B25B-7B41B2666CEC}" dt="2024-10-31T17:11:54.313" v="4667" actId="478"/>
          <ac:picMkLst>
            <pc:docMk/>
            <pc:sldMk cId="172620203" sldId="3795"/>
            <ac:picMk id="18" creationId="{12BEBAAF-B5B0-9AA1-52B2-4A5C2EF2DB97}"/>
          </ac:picMkLst>
        </pc:picChg>
        <pc:picChg chg="add mod">
          <ac:chgData name="PRADO MORA DANIEL ALONSO" userId="a12b349b-75c1-48de-a2fa-ce949f13ba6f" providerId="ADAL" clId="{CC1D312E-0AFD-44C8-B25B-7B41B2666CEC}" dt="2024-10-31T17:12:39.854" v="4678" actId="1076"/>
          <ac:picMkLst>
            <pc:docMk/>
            <pc:sldMk cId="172620203" sldId="3795"/>
            <ac:picMk id="20" creationId="{2782B290-D05E-F929-02E0-146237D37E75}"/>
          </ac:picMkLst>
        </pc:picChg>
        <pc:picChg chg="del mod">
          <ac:chgData name="PRADO MORA DANIEL ALONSO" userId="a12b349b-75c1-48de-a2fa-ce949f13ba6f" providerId="ADAL" clId="{CC1D312E-0AFD-44C8-B25B-7B41B2666CEC}" dt="2024-10-31T17:06:43.187" v="4644" actId="478"/>
          <ac:picMkLst>
            <pc:docMk/>
            <pc:sldMk cId="172620203" sldId="3795"/>
            <ac:picMk id="1028" creationId="{42A5385D-D65E-EF44-28CE-3461AE6E6485}"/>
          </ac:picMkLst>
        </pc:picChg>
      </pc:sldChg>
      <pc:sldChg chg="delSp modSp add mod ord setBg">
        <pc:chgData name="PRADO MORA DANIEL ALONSO" userId="a12b349b-75c1-48de-a2fa-ce949f13ba6f" providerId="ADAL" clId="{CC1D312E-0AFD-44C8-B25B-7B41B2666CEC}" dt="2024-11-18T18:22:05.795" v="6423" actId="20578"/>
        <pc:sldMkLst>
          <pc:docMk/>
          <pc:sldMk cId="3605500052" sldId="3796"/>
        </pc:sldMkLst>
        <pc:spChg chg="mod">
          <ac:chgData name="PRADO MORA DANIEL ALONSO" userId="a12b349b-75c1-48de-a2fa-ce949f13ba6f" providerId="ADAL" clId="{CC1D312E-0AFD-44C8-B25B-7B41B2666CEC}" dt="2024-11-18T17:34:43.185" v="6207" actId="1076"/>
          <ac:spMkLst>
            <pc:docMk/>
            <pc:sldMk cId="3605500052" sldId="3796"/>
            <ac:spMk id="2" creationId="{00000000-0000-0000-0000-000000000000}"/>
          </ac:spMkLst>
        </pc:spChg>
        <pc:grpChg chg="del">
          <ac:chgData name="PRADO MORA DANIEL ALONSO" userId="a12b349b-75c1-48de-a2fa-ce949f13ba6f" providerId="ADAL" clId="{CC1D312E-0AFD-44C8-B25B-7B41B2666CEC}" dt="2024-11-18T17:29:08.187" v="6159" actId="478"/>
          <ac:grpSpMkLst>
            <pc:docMk/>
            <pc:sldMk cId="3605500052" sldId="3796"/>
            <ac:grpSpMk id="4" creationId="{EC5E586C-E4A1-154C-E6AE-75B0C490CBDD}"/>
          </ac:grpSpMkLst>
        </pc:grpChg>
      </pc:sldChg>
      <pc:sldChg chg="delSp modSp add mod setBg">
        <pc:chgData name="PRADO MORA DANIEL ALONSO" userId="a12b349b-75c1-48de-a2fa-ce949f13ba6f" providerId="ADAL" clId="{CC1D312E-0AFD-44C8-B25B-7B41B2666CEC}" dt="2024-11-18T18:26:15.605" v="6428" actId="2711"/>
        <pc:sldMkLst>
          <pc:docMk/>
          <pc:sldMk cId="1816685707" sldId="3797"/>
        </pc:sldMkLst>
        <pc:spChg chg="del">
          <ac:chgData name="PRADO MORA DANIEL ALONSO" userId="a12b349b-75c1-48de-a2fa-ce949f13ba6f" providerId="ADAL" clId="{CC1D312E-0AFD-44C8-B25B-7B41B2666CEC}" dt="2024-11-18T17:39:23.227" v="6360" actId="478"/>
          <ac:spMkLst>
            <pc:docMk/>
            <pc:sldMk cId="1816685707" sldId="3797"/>
            <ac:spMk id="2" creationId="{00000000-0000-0000-0000-000000000000}"/>
          </ac:spMkLst>
        </pc:spChg>
        <pc:spChg chg="mod">
          <ac:chgData name="PRADO MORA DANIEL ALONSO" userId="a12b349b-75c1-48de-a2fa-ce949f13ba6f" providerId="ADAL" clId="{CC1D312E-0AFD-44C8-B25B-7B41B2666CEC}" dt="2024-11-18T18:26:15.605" v="6428" actId="2711"/>
          <ac:spMkLst>
            <pc:docMk/>
            <pc:sldMk cId="1816685707" sldId="3797"/>
            <ac:spMk id="21" creationId="{00000000-0000-0000-0000-000000000000}"/>
          </ac:spMkLst>
        </pc:spChg>
        <pc:spChg chg="mod">
          <ac:chgData name="PRADO MORA DANIEL ALONSO" userId="a12b349b-75c1-48de-a2fa-ce949f13ba6f" providerId="ADAL" clId="{CC1D312E-0AFD-44C8-B25B-7B41B2666CEC}" dt="2024-11-18T17:40:36.122" v="6393" actId="1076"/>
          <ac:spMkLst>
            <pc:docMk/>
            <pc:sldMk cId="1816685707" sldId="3797"/>
            <ac:spMk id="44" creationId="{00000000-0000-0000-0000-000000000000}"/>
          </ac:spMkLst>
        </pc:spChg>
        <pc:spChg chg="mod">
          <ac:chgData name="PRADO MORA DANIEL ALONSO" userId="a12b349b-75c1-48de-a2fa-ce949f13ba6f" providerId="ADAL" clId="{CC1D312E-0AFD-44C8-B25B-7B41B2666CEC}" dt="2024-11-18T17:39:32.977" v="6362" actId="1076"/>
          <ac:spMkLst>
            <pc:docMk/>
            <pc:sldMk cId="1816685707" sldId="3797"/>
            <ac:spMk id="45" creationId="{00000000-0000-0000-0000-000000000000}"/>
          </ac:spMkLst>
        </pc:spChg>
        <pc:spChg chg="del">
          <ac:chgData name="PRADO MORA DANIEL ALONSO" userId="a12b349b-75c1-48de-a2fa-ce949f13ba6f" providerId="ADAL" clId="{CC1D312E-0AFD-44C8-B25B-7B41B2666CEC}" dt="2024-11-18T18:25:38.569" v="6424" actId="478"/>
          <ac:spMkLst>
            <pc:docMk/>
            <pc:sldMk cId="1816685707" sldId="3797"/>
            <ac:spMk id="46" creationId="{00000000-0000-0000-0000-000000000000}"/>
          </ac:spMkLst>
        </pc:spChg>
        <pc:grpChg chg="mod">
          <ac:chgData name="PRADO MORA DANIEL ALONSO" userId="a12b349b-75c1-48de-a2fa-ce949f13ba6f" providerId="ADAL" clId="{CC1D312E-0AFD-44C8-B25B-7B41B2666CEC}" dt="2024-11-18T17:40:41.144" v="6394" actId="1076"/>
          <ac:grpSpMkLst>
            <pc:docMk/>
            <pc:sldMk cId="1816685707" sldId="3797"/>
            <ac:grpSpMk id="42" creationId="{00000000-0000-0000-0000-000000000000}"/>
          </ac:grpSpMkLst>
        </pc:grpChg>
      </pc:sldChg>
      <pc:sldChg chg="add del setBg">
        <pc:chgData name="PRADO MORA DANIEL ALONSO" userId="a12b349b-75c1-48de-a2fa-ce949f13ba6f" providerId="ADAL" clId="{CC1D312E-0AFD-44C8-B25B-7B41B2666CEC}" dt="2024-11-18T17:24:49.766" v="6150" actId="47"/>
        <pc:sldMkLst>
          <pc:docMk/>
          <pc:sldMk cId="3264771335" sldId="3797"/>
        </pc:sldMkLst>
      </pc:sldChg>
      <pc:sldChg chg="new del">
        <pc:chgData name="PRADO MORA DANIEL ALONSO" userId="a12b349b-75c1-48de-a2fa-ce949f13ba6f" providerId="ADAL" clId="{CC1D312E-0AFD-44C8-B25B-7B41B2666CEC}" dt="2024-11-18T17:39:17.327" v="6359" actId="47"/>
        <pc:sldMkLst>
          <pc:docMk/>
          <pc:sldMk cId="2556197023" sldId="3798"/>
        </pc:sldMkLst>
      </pc:sldChg>
      <pc:sldChg chg="add setBg">
        <pc:chgData name="PRADO MORA DANIEL ALONSO" userId="a12b349b-75c1-48de-a2fa-ce949f13ba6f" providerId="ADAL" clId="{CC1D312E-0AFD-44C8-B25B-7B41B2666CEC}" dt="2024-11-18T19:59:08.433" v="6432"/>
        <pc:sldMkLst>
          <pc:docMk/>
          <pc:sldMk cId="1186981439" sldId="3800"/>
        </pc:sldMkLst>
      </pc:sldChg>
      <pc:sldMasterChg chg="addSp">
        <pc:chgData name="PRADO MORA DANIEL ALONSO" userId="a12b349b-75c1-48de-a2fa-ce949f13ba6f" providerId="ADAL" clId="{CC1D312E-0AFD-44C8-B25B-7B41B2666CEC}" dt="2024-11-18T17:23:34.582" v="6142"/>
        <pc:sldMasterMkLst>
          <pc:docMk/>
          <pc:sldMasterMk cId="2957253092" sldId="2147483687"/>
        </pc:sldMasterMkLst>
        <pc:spChg chg="add">
          <ac:chgData name="PRADO MORA DANIEL ALONSO" userId="a12b349b-75c1-48de-a2fa-ce949f13ba6f" providerId="ADAL" clId="{CC1D312E-0AFD-44C8-B25B-7B41B2666CEC}" dt="2024-11-18T17:23:34.582" v="6142"/>
          <ac:spMkLst>
            <pc:docMk/>
            <pc:sldMasterMk cId="2957253092" sldId="2147483687"/>
            <ac:spMk id="7" creationId="{6D9D8243-10F0-4214-B587-D6279675139E}"/>
          </ac:spMkLst>
        </pc:sp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5D9452-7058-4141-AD15-3F4D4DBE5E9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R"/>
        </a:p>
      </dgm:t>
    </dgm:pt>
    <dgm:pt modelId="{F8DE3DD4-F9F4-4352-8199-DBCF8979FDAC}">
      <dgm:prSet phldrT="[Texto]"/>
      <dgm:spPr/>
      <dgm:t>
        <a:bodyPr/>
        <a:lstStyle/>
        <a:p>
          <a:pPr algn="l"/>
          <a:r>
            <a:rPr lang="es-CR" dirty="0">
              <a:latin typeface="Verdana" panose="020B0604030504040204" pitchFamily="34" charset="0"/>
              <a:ea typeface="Verdana" panose="020B0604030504040204" pitchFamily="34" charset="0"/>
            </a:rPr>
            <a:t>Generalidades del Reglamento</a:t>
          </a:r>
        </a:p>
      </dgm:t>
    </dgm:pt>
    <dgm:pt modelId="{66A3D4D1-3953-4D8E-A0D5-92659370044E}" type="parTrans" cxnId="{B1F85D35-2C04-4816-A6D6-55B203022A70}">
      <dgm:prSet/>
      <dgm:spPr/>
      <dgm:t>
        <a:bodyPr/>
        <a:lstStyle/>
        <a:p>
          <a:pPr algn="l"/>
          <a:endParaRPr lang="es-CR">
            <a:latin typeface="Verdana" panose="020B0604030504040204" pitchFamily="34" charset="0"/>
            <a:ea typeface="Verdana" panose="020B0604030504040204" pitchFamily="34" charset="0"/>
          </a:endParaRPr>
        </a:p>
      </dgm:t>
    </dgm:pt>
    <dgm:pt modelId="{AB38FAA9-81E1-4A39-B190-71FE3CB4D96E}" type="sibTrans" cxnId="{B1F85D35-2C04-4816-A6D6-55B203022A70}">
      <dgm:prSet/>
      <dgm:spPr/>
      <dgm:t>
        <a:bodyPr/>
        <a:lstStyle/>
        <a:p>
          <a:pPr algn="l"/>
          <a:endParaRPr lang="es-CR">
            <a:latin typeface="Verdana" panose="020B0604030504040204" pitchFamily="34" charset="0"/>
            <a:ea typeface="Verdana" panose="020B0604030504040204" pitchFamily="34" charset="0"/>
          </a:endParaRPr>
        </a:p>
      </dgm:t>
    </dgm:pt>
    <dgm:pt modelId="{336452F3-B772-45CD-B4CC-B132F6AD53ED}">
      <dgm:prSet phldrT="[Texto]"/>
      <dgm:spPr/>
      <dgm:t>
        <a:bodyPr/>
        <a:lstStyle/>
        <a:p>
          <a:pPr algn="l"/>
          <a:r>
            <a:rPr lang="es-CR" dirty="0">
              <a:latin typeface="Verdana" panose="020B0604030504040204" pitchFamily="34" charset="0"/>
              <a:ea typeface="Verdana" panose="020B0604030504040204" pitchFamily="34" charset="0"/>
            </a:rPr>
            <a:t>Receso(15 min)</a:t>
          </a:r>
        </a:p>
      </dgm:t>
    </dgm:pt>
    <dgm:pt modelId="{E8FED3CA-2385-490D-9F5B-DAE10F5D9EFA}" type="parTrans" cxnId="{59156FF0-49E7-4F47-A5D0-8AB21D8B9985}">
      <dgm:prSet/>
      <dgm:spPr/>
      <dgm:t>
        <a:bodyPr/>
        <a:lstStyle/>
        <a:p>
          <a:pPr algn="l"/>
          <a:endParaRPr lang="es-CR">
            <a:latin typeface="Verdana" panose="020B0604030504040204" pitchFamily="34" charset="0"/>
            <a:ea typeface="Verdana" panose="020B0604030504040204" pitchFamily="34" charset="0"/>
          </a:endParaRPr>
        </a:p>
      </dgm:t>
    </dgm:pt>
    <dgm:pt modelId="{E7B7329E-3F61-4800-9D2C-304F4BE68596}" type="sibTrans" cxnId="{59156FF0-49E7-4F47-A5D0-8AB21D8B9985}">
      <dgm:prSet/>
      <dgm:spPr/>
      <dgm:t>
        <a:bodyPr/>
        <a:lstStyle/>
        <a:p>
          <a:pPr algn="l"/>
          <a:endParaRPr lang="es-CR">
            <a:latin typeface="Verdana" panose="020B0604030504040204" pitchFamily="34" charset="0"/>
            <a:ea typeface="Verdana" panose="020B0604030504040204" pitchFamily="34" charset="0"/>
          </a:endParaRPr>
        </a:p>
      </dgm:t>
    </dgm:pt>
    <dgm:pt modelId="{FA3B4C8B-2E98-4C95-A938-92CFA2BC4934}">
      <dgm:prSet phldrT="[Texto]"/>
      <dgm:spPr/>
      <dgm:t>
        <a:bodyPr/>
        <a:lstStyle/>
        <a:p>
          <a:pPr algn="l"/>
          <a:r>
            <a:rPr lang="es-CR" dirty="0">
              <a:latin typeface="Verdana" panose="020B0604030504040204" pitchFamily="34" charset="0"/>
              <a:ea typeface="Verdana" panose="020B0604030504040204" pitchFamily="34" charset="0"/>
            </a:rPr>
            <a:t>Generalidades del sistema</a:t>
          </a:r>
        </a:p>
      </dgm:t>
    </dgm:pt>
    <dgm:pt modelId="{9DC4AE34-8F04-4206-84DC-49728A153275}" type="parTrans" cxnId="{79EBDF4B-E297-4FA4-BEEE-15577A79620E}">
      <dgm:prSet/>
      <dgm:spPr/>
      <dgm:t>
        <a:bodyPr/>
        <a:lstStyle/>
        <a:p>
          <a:pPr algn="l"/>
          <a:endParaRPr lang="es-CR">
            <a:latin typeface="Verdana" panose="020B0604030504040204" pitchFamily="34" charset="0"/>
            <a:ea typeface="Verdana" panose="020B0604030504040204" pitchFamily="34" charset="0"/>
          </a:endParaRPr>
        </a:p>
      </dgm:t>
    </dgm:pt>
    <dgm:pt modelId="{C3EEF677-A58D-46C6-B3FF-31B1DEFBF00D}" type="sibTrans" cxnId="{79EBDF4B-E297-4FA4-BEEE-15577A79620E}">
      <dgm:prSet/>
      <dgm:spPr/>
      <dgm:t>
        <a:bodyPr/>
        <a:lstStyle/>
        <a:p>
          <a:pPr algn="l"/>
          <a:endParaRPr lang="es-CR">
            <a:latin typeface="Verdana" panose="020B0604030504040204" pitchFamily="34" charset="0"/>
            <a:ea typeface="Verdana" panose="020B0604030504040204" pitchFamily="34" charset="0"/>
          </a:endParaRPr>
        </a:p>
      </dgm:t>
    </dgm:pt>
    <dgm:pt modelId="{0F358264-18FA-4F29-B19E-C686990B1100}">
      <dgm:prSet phldrT="[Texto]"/>
      <dgm:spPr/>
      <dgm:t>
        <a:bodyPr/>
        <a:lstStyle/>
        <a:p>
          <a:pPr algn="l"/>
          <a:r>
            <a:rPr lang="es-CR">
              <a:latin typeface="Verdana" panose="020B0604030504040204" pitchFamily="34" charset="0"/>
              <a:ea typeface="Verdana" panose="020B0604030504040204" pitchFamily="34" charset="0"/>
            </a:rPr>
            <a:t>Atención de preguntas</a:t>
          </a:r>
          <a:endParaRPr lang="es-CR" dirty="0">
            <a:latin typeface="Verdana" panose="020B0604030504040204" pitchFamily="34" charset="0"/>
            <a:ea typeface="Verdana" panose="020B0604030504040204" pitchFamily="34" charset="0"/>
          </a:endParaRPr>
        </a:p>
      </dgm:t>
    </dgm:pt>
    <dgm:pt modelId="{773E5DF3-BD1B-4DD2-B993-772B789A5D7F}" type="parTrans" cxnId="{DFDA2E31-6316-43EA-BE80-A43C9659495E}">
      <dgm:prSet/>
      <dgm:spPr/>
      <dgm:t>
        <a:bodyPr/>
        <a:lstStyle/>
        <a:p>
          <a:pPr algn="l"/>
          <a:endParaRPr lang="es-CR"/>
        </a:p>
      </dgm:t>
    </dgm:pt>
    <dgm:pt modelId="{8DD7042A-3D88-40D4-922C-02982FBFE56F}" type="sibTrans" cxnId="{DFDA2E31-6316-43EA-BE80-A43C9659495E}">
      <dgm:prSet/>
      <dgm:spPr/>
      <dgm:t>
        <a:bodyPr/>
        <a:lstStyle/>
        <a:p>
          <a:pPr algn="l"/>
          <a:endParaRPr lang="es-CR"/>
        </a:p>
      </dgm:t>
    </dgm:pt>
    <dgm:pt modelId="{57B5B6BE-FB13-46FC-9E50-89D92D5D9CCA}" type="pres">
      <dgm:prSet presAssocID="{985D9452-7058-4141-AD15-3F4D4DBE5E96}" presName="linearFlow" presStyleCnt="0">
        <dgm:presLayoutVars>
          <dgm:dir/>
          <dgm:resizeHandles val="exact"/>
        </dgm:presLayoutVars>
      </dgm:prSet>
      <dgm:spPr/>
    </dgm:pt>
    <dgm:pt modelId="{2A7C557A-C737-435F-8FC5-19D599746E1A}" type="pres">
      <dgm:prSet presAssocID="{F8DE3DD4-F9F4-4352-8199-DBCF8979FDAC}" presName="composite" presStyleCnt="0"/>
      <dgm:spPr/>
    </dgm:pt>
    <dgm:pt modelId="{CC6B4940-84A2-432E-B7B5-214EF752EB06}" type="pres">
      <dgm:prSet presAssocID="{F8DE3DD4-F9F4-4352-8199-DBCF8979FDAC}" presName="imgShp" presStyleLbl="fgImgPlace1" presStyleIdx="0"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0DB1383-0685-4FD8-A2A2-62596B76C173}" type="pres">
      <dgm:prSet presAssocID="{F8DE3DD4-F9F4-4352-8199-DBCF8979FDAC}" presName="txShp" presStyleLbl="node1" presStyleIdx="0" presStyleCnt="4" custLinFactNeighborX="-40">
        <dgm:presLayoutVars>
          <dgm:bulletEnabled val="1"/>
        </dgm:presLayoutVars>
      </dgm:prSet>
      <dgm:spPr/>
    </dgm:pt>
    <dgm:pt modelId="{FCEBA772-B09B-4E4C-B0DB-AAE4569B0185}" type="pres">
      <dgm:prSet presAssocID="{AB38FAA9-81E1-4A39-B190-71FE3CB4D96E}" presName="spacing" presStyleCnt="0"/>
      <dgm:spPr/>
    </dgm:pt>
    <dgm:pt modelId="{599E1ACF-80B1-4DEB-8719-04DA07926655}" type="pres">
      <dgm:prSet presAssocID="{336452F3-B772-45CD-B4CC-B132F6AD53ED}" presName="composite" presStyleCnt="0"/>
      <dgm:spPr/>
    </dgm:pt>
    <dgm:pt modelId="{730D8249-3DF0-43D6-9DEC-89A20A773AE7}" type="pres">
      <dgm:prSet presAssocID="{336452F3-B772-45CD-B4CC-B132F6AD53ED}" presName="imgShp" presStyleLbl="fgImgPlace1" presStyleIdx="1"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EC8C380-C44E-4EEA-B122-525C4C223296}" type="pres">
      <dgm:prSet presAssocID="{336452F3-B772-45CD-B4CC-B132F6AD53ED}" presName="txShp" presStyleLbl="node1" presStyleIdx="1" presStyleCnt="4">
        <dgm:presLayoutVars>
          <dgm:bulletEnabled val="1"/>
        </dgm:presLayoutVars>
      </dgm:prSet>
      <dgm:spPr/>
    </dgm:pt>
    <dgm:pt modelId="{031B1DD7-2AE2-4CB9-BD31-7ED915529A7B}" type="pres">
      <dgm:prSet presAssocID="{E7B7329E-3F61-4800-9D2C-304F4BE68596}" presName="spacing" presStyleCnt="0"/>
      <dgm:spPr/>
    </dgm:pt>
    <dgm:pt modelId="{7912D79C-52F2-4BC1-81CF-16A5AA562E87}" type="pres">
      <dgm:prSet presAssocID="{FA3B4C8B-2E98-4C95-A938-92CFA2BC4934}" presName="composite" presStyleCnt="0"/>
      <dgm:spPr/>
    </dgm:pt>
    <dgm:pt modelId="{F63F61F2-72D7-48DD-A7AB-72ACEA26D619}" type="pres">
      <dgm:prSet presAssocID="{FA3B4C8B-2E98-4C95-A938-92CFA2BC4934}" presName="imgShp" presStyleLbl="fgImgPlace1" presStyleIdx="2"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0AADC36-15DF-44E7-B116-8481F44EB6D3}" type="pres">
      <dgm:prSet presAssocID="{FA3B4C8B-2E98-4C95-A938-92CFA2BC4934}" presName="txShp" presStyleLbl="node1" presStyleIdx="2" presStyleCnt="4">
        <dgm:presLayoutVars>
          <dgm:bulletEnabled val="1"/>
        </dgm:presLayoutVars>
      </dgm:prSet>
      <dgm:spPr/>
    </dgm:pt>
    <dgm:pt modelId="{CA587AE9-4EE2-4976-939F-311EC0294F88}" type="pres">
      <dgm:prSet presAssocID="{C3EEF677-A58D-46C6-B3FF-31B1DEFBF00D}" presName="spacing" presStyleCnt="0"/>
      <dgm:spPr/>
    </dgm:pt>
    <dgm:pt modelId="{F109AE6F-9FB8-4FFC-B030-9B05F0153209}" type="pres">
      <dgm:prSet presAssocID="{0F358264-18FA-4F29-B19E-C686990B1100}" presName="composite" presStyleCnt="0"/>
      <dgm:spPr/>
    </dgm:pt>
    <dgm:pt modelId="{C1C0F0B8-D3A6-4A75-9B74-2B9CA9A28D9B}" type="pres">
      <dgm:prSet presAssocID="{0F358264-18FA-4F29-B19E-C686990B1100}" presName="imgShp" presStyleLbl="fgImgPlace1" presStyleIdx="3" presStyleCnt="4"/>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56CD75C-781A-4CCB-840F-D8EA82AE80EC}" type="pres">
      <dgm:prSet presAssocID="{0F358264-18FA-4F29-B19E-C686990B1100}" presName="txShp" presStyleLbl="node1" presStyleIdx="3" presStyleCnt="4">
        <dgm:presLayoutVars>
          <dgm:bulletEnabled val="1"/>
        </dgm:presLayoutVars>
      </dgm:prSet>
      <dgm:spPr/>
    </dgm:pt>
  </dgm:ptLst>
  <dgm:cxnLst>
    <dgm:cxn modelId="{DFDA2E31-6316-43EA-BE80-A43C9659495E}" srcId="{985D9452-7058-4141-AD15-3F4D4DBE5E96}" destId="{0F358264-18FA-4F29-B19E-C686990B1100}" srcOrd="3" destOrd="0" parTransId="{773E5DF3-BD1B-4DD2-B993-772B789A5D7F}" sibTransId="{8DD7042A-3D88-40D4-922C-02982FBFE56F}"/>
    <dgm:cxn modelId="{B1F85D35-2C04-4816-A6D6-55B203022A70}" srcId="{985D9452-7058-4141-AD15-3F4D4DBE5E96}" destId="{F8DE3DD4-F9F4-4352-8199-DBCF8979FDAC}" srcOrd="0" destOrd="0" parTransId="{66A3D4D1-3953-4D8E-A0D5-92659370044E}" sibTransId="{AB38FAA9-81E1-4A39-B190-71FE3CB4D96E}"/>
    <dgm:cxn modelId="{03DD4740-2A20-4A5F-AD4F-4199E1213434}" type="presOf" srcId="{F8DE3DD4-F9F4-4352-8199-DBCF8979FDAC}" destId="{00DB1383-0685-4FD8-A2A2-62596B76C173}" srcOrd="0" destOrd="0" presId="urn:microsoft.com/office/officeart/2005/8/layout/vList3"/>
    <dgm:cxn modelId="{376C7F5B-3748-4463-AC22-C6351F1B8C67}" type="presOf" srcId="{0F358264-18FA-4F29-B19E-C686990B1100}" destId="{656CD75C-781A-4CCB-840F-D8EA82AE80EC}" srcOrd="0" destOrd="0" presId="urn:microsoft.com/office/officeart/2005/8/layout/vList3"/>
    <dgm:cxn modelId="{79EBDF4B-E297-4FA4-BEEE-15577A79620E}" srcId="{985D9452-7058-4141-AD15-3F4D4DBE5E96}" destId="{FA3B4C8B-2E98-4C95-A938-92CFA2BC4934}" srcOrd="2" destOrd="0" parTransId="{9DC4AE34-8F04-4206-84DC-49728A153275}" sibTransId="{C3EEF677-A58D-46C6-B3FF-31B1DEFBF00D}"/>
    <dgm:cxn modelId="{31FCF48A-097D-4343-9959-461F798A7741}" type="presOf" srcId="{FA3B4C8B-2E98-4C95-A938-92CFA2BC4934}" destId="{30AADC36-15DF-44E7-B116-8481F44EB6D3}" srcOrd="0" destOrd="0" presId="urn:microsoft.com/office/officeart/2005/8/layout/vList3"/>
    <dgm:cxn modelId="{2EB28BAC-82B9-40F7-9007-94F46FF77A80}" type="presOf" srcId="{336452F3-B772-45CD-B4CC-B132F6AD53ED}" destId="{5EC8C380-C44E-4EEA-B122-525C4C223296}" srcOrd="0" destOrd="0" presId="urn:microsoft.com/office/officeart/2005/8/layout/vList3"/>
    <dgm:cxn modelId="{59156FF0-49E7-4F47-A5D0-8AB21D8B9985}" srcId="{985D9452-7058-4141-AD15-3F4D4DBE5E96}" destId="{336452F3-B772-45CD-B4CC-B132F6AD53ED}" srcOrd="1" destOrd="0" parTransId="{E8FED3CA-2385-490D-9F5B-DAE10F5D9EFA}" sibTransId="{E7B7329E-3F61-4800-9D2C-304F4BE68596}"/>
    <dgm:cxn modelId="{444393FA-191A-4CC4-BFF4-C52A7E2BCAAE}" type="presOf" srcId="{985D9452-7058-4141-AD15-3F4D4DBE5E96}" destId="{57B5B6BE-FB13-46FC-9E50-89D92D5D9CCA}" srcOrd="0" destOrd="0" presId="urn:microsoft.com/office/officeart/2005/8/layout/vList3"/>
    <dgm:cxn modelId="{A60119C7-B7E6-4E39-A7B4-F3CA4B5FF62A}" type="presParOf" srcId="{57B5B6BE-FB13-46FC-9E50-89D92D5D9CCA}" destId="{2A7C557A-C737-435F-8FC5-19D599746E1A}" srcOrd="0" destOrd="0" presId="urn:microsoft.com/office/officeart/2005/8/layout/vList3"/>
    <dgm:cxn modelId="{BD14063B-6264-4EB8-9F96-85E11B5DD96B}" type="presParOf" srcId="{2A7C557A-C737-435F-8FC5-19D599746E1A}" destId="{CC6B4940-84A2-432E-B7B5-214EF752EB06}" srcOrd="0" destOrd="0" presId="urn:microsoft.com/office/officeart/2005/8/layout/vList3"/>
    <dgm:cxn modelId="{E67A8B87-C8AA-41DC-A752-16D68C9A2BA1}" type="presParOf" srcId="{2A7C557A-C737-435F-8FC5-19D599746E1A}" destId="{00DB1383-0685-4FD8-A2A2-62596B76C173}" srcOrd="1" destOrd="0" presId="urn:microsoft.com/office/officeart/2005/8/layout/vList3"/>
    <dgm:cxn modelId="{92B9BCFD-77CA-4458-86A2-5E2FC7064256}" type="presParOf" srcId="{57B5B6BE-FB13-46FC-9E50-89D92D5D9CCA}" destId="{FCEBA772-B09B-4E4C-B0DB-AAE4569B0185}" srcOrd="1" destOrd="0" presId="urn:microsoft.com/office/officeart/2005/8/layout/vList3"/>
    <dgm:cxn modelId="{7F546BC9-A02F-4218-9605-B688C2ED21FF}" type="presParOf" srcId="{57B5B6BE-FB13-46FC-9E50-89D92D5D9CCA}" destId="{599E1ACF-80B1-4DEB-8719-04DA07926655}" srcOrd="2" destOrd="0" presId="urn:microsoft.com/office/officeart/2005/8/layout/vList3"/>
    <dgm:cxn modelId="{F01B6DEE-9692-41DF-8F80-FD986FEC8773}" type="presParOf" srcId="{599E1ACF-80B1-4DEB-8719-04DA07926655}" destId="{730D8249-3DF0-43D6-9DEC-89A20A773AE7}" srcOrd="0" destOrd="0" presId="urn:microsoft.com/office/officeart/2005/8/layout/vList3"/>
    <dgm:cxn modelId="{10EC78A9-9A56-4B24-8B43-EEDED39CEB54}" type="presParOf" srcId="{599E1ACF-80B1-4DEB-8719-04DA07926655}" destId="{5EC8C380-C44E-4EEA-B122-525C4C223296}" srcOrd="1" destOrd="0" presId="urn:microsoft.com/office/officeart/2005/8/layout/vList3"/>
    <dgm:cxn modelId="{AB1FA4BA-AA29-43AD-A619-88B28B74C486}" type="presParOf" srcId="{57B5B6BE-FB13-46FC-9E50-89D92D5D9CCA}" destId="{031B1DD7-2AE2-4CB9-BD31-7ED915529A7B}" srcOrd="3" destOrd="0" presId="urn:microsoft.com/office/officeart/2005/8/layout/vList3"/>
    <dgm:cxn modelId="{40996FD0-8D51-44BF-BBFF-5DD43E74993C}" type="presParOf" srcId="{57B5B6BE-FB13-46FC-9E50-89D92D5D9CCA}" destId="{7912D79C-52F2-4BC1-81CF-16A5AA562E87}" srcOrd="4" destOrd="0" presId="urn:microsoft.com/office/officeart/2005/8/layout/vList3"/>
    <dgm:cxn modelId="{8EB550A4-25CD-4672-9F9D-E9068BC5F13E}" type="presParOf" srcId="{7912D79C-52F2-4BC1-81CF-16A5AA562E87}" destId="{F63F61F2-72D7-48DD-A7AB-72ACEA26D619}" srcOrd="0" destOrd="0" presId="urn:microsoft.com/office/officeart/2005/8/layout/vList3"/>
    <dgm:cxn modelId="{1BB114B5-01E6-4416-A12F-0C6631DC6EE2}" type="presParOf" srcId="{7912D79C-52F2-4BC1-81CF-16A5AA562E87}" destId="{30AADC36-15DF-44E7-B116-8481F44EB6D3}" srcOrd="1" destOrd="0" presId="urn:microsoft.com/office/officeart/2005/8/layout/vList3"/>
    <dgm:cxn modelId="{866880A1-FB21-437B-8CDE-DC02AB65B76D}" type="presParOf" srcId="{57B5B6BE-FB13-46FC-9E50-89D92D5D9CCA}" destId="{CA587AE9-4EE2-4976-939F-311EC0294F88}" srcOrd="5" destOrd="0" presId="urn:microsoft.com/office/officeart/2005/8/layout/vList3"/>
    <dgm:cxn modelId="{D899DCB1-393A-45A9-9CFA-8BBAC6B1FD03}" type="presParOf" srcId="{57B5B6BE-FB13-46FC-9E50-89D92D5D9CCA}" destId="{F109AE6F-9FB8-4FFC-B030-9B05F0153209}" srcOrd="6" destOrd="0" presId="urn:microsoft.com/office/officeart/2005/8/layout/vList3"/>
    <dgm:cxn modelId="{8A9516A3-3211-4419-89F8-660114207832}" type="presParOf" srcId="{F109AE6F-9FB8-4FFC-B030-9B05F0153209}" destId="{C1C0F0B8-D3A6-4A75-9B74-2B9CA9A28D9B}" srcOrd="0" destOrd="0" presId="urn:microsoft.com/office/officeart/2005/8/layout/vList3"/>
    <dgm:cxn modelId="{91215DA2-0BB4-45A6-A8A0-078BCF2787C2}" type="presParOf" srcId="{F109AE6F-9FB8-4FFC-B030-9B05F0153209}" destId="{656CD75C-781A-4CCB-840F-D8EA82AE80E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2E8565-54F7-4B70-AAAD-363F461F82E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CR"/>
        </a:p>
      </dgm:t>
    </dgm:pt>
    <dgm:pt modelId="{36F4B4FB-4FE5-4E7E-BBC4-89A47A323BC6}">
      <dgm:prSet phldrT="[Texto]"/>
      <dgm:spPr/>
      <dgm:t>
        <a:bodyPr/>
        <a:lstStyle/>
        <a:p>
          <a:pPr algn="ctr">
            <a:buNone/>
          </a:pPr>
          <a:r>
            <a:rPr lang="es-ES" b="1" i="1" dirty="0">
              <a:solidFill>
                <a:schemeClr val="bg1"/>
              </a:solidFill>
              <a:effectLst/>
              <a:latin typeface="Times New Roman" panose="02020603050405020304" pitchFamily="18" charset="0"/>
              <a:ea typeface="Times New Roman" panose="02020603050405020304" pitchFamily="18" charset="0"/>
            </a:rPr>
            <a:t>a)</a:t>
          </a:r>
          <a:r>
            <a:rPr lang="es-ES" i="1" dirty="0">
              <a:solidFill>
                <a:schemeClr val="bg1"/>
              </a:solidFill>
              <a:effectLst/>
              <a:latin typeface="Times New Roman" panose="02020603050405020304" pitchFamily="18" charset="0"/>
              <a:ea typeface="Times New Roman" panose="02020603050405020304" pitchFamily="18" charset="0"/>
            </a:rPr>
            <a:t>Verificar que la inscripción del sujeto obligado (cliente) se encuentre en estado “inscrita”…</a:t>
          </a:r>
          <a:endParaRPr lang="es-CR" dirty="0">
            <a:solidFill>
              <a:schemeClr val="bg1"/>
            </a:solidFill>
          </a:endParaRPr>
        </a:p>
      </dgm:t>
    </dgm:pt>
    <dgm:pt modelId="{E984E37B-DF53-486E-B86E-B38E5E5FC34D}" type="parTrans" cxnId="{05540196-58C7-406A-8F04-13A16D6898EC}">
      <dgm:prSet/>
      <dgm:spPr/>
      <dgm:t>
        <a:bodyPr/>
        <a:lstStyle/>
        <a:p>
          <a:pPr algn="ctr"/>
          <a:endParaRPr lang="es-CR">
            <a:solidFill>
              <a:schemeClr val="bg1"/>
            </a:solidFill>
          </a:endParaRPr>
        </a:p>
      </dgm:t>
    </dgm:pt>
    <dgm:pt modelId="{C82B6137-F6D6-4DF6-88D2-06E883284420}" type="sibTrans" cxnId="{05540196-58C7-406A-8F04-13A16D6898EC}">
      <dgm:prSet/>
      <dgm:spPr/>
      <dgm:t>
        <a:bodyPr/>
        <a:lstStyle/>
        <a:p>
          <a:pPr algn="ctr"/>
          <a:endParaRPr lang="es-CR" dirty="0">
            <a:solidFill>
              <a:schemeClr val="bg1"/>
            </a:solidFill>
          </a:endParaRPr>
        </a:p>
      </dgm:t>
    </dgm:pt>
    <dgm:pt modelId="{0AF9906C-3506-4615-9547-9DC48164769C}">
      <dgm:prSet/>
      <dgm:spPr/>
      <dgm:t>
        <a:bodyPr/>
        <a:lstStyle/>
        <a:p>
          <a:pPr algn="ctr">
            <a:buNone/>
          </a:pPr>
          <a:r>
            <a:rPr lang="es-ES" b="1" i="1" dirty="0">
              <a:solidFill>
                <a:schemeClr val="bg1"/>
              </a:solidFill>
              <a:effectLst/>
              <a:latin typeface="Times New Roman" panose="02020603050405020304" pitchFamily="18" charset="0"/>
              <a:ea typeface="Times New Roman" panose="02020603050405020304" pitchFamily="18" charset="0"/>
            </a:rPr>
            <a:t>b)</a:t>
          </a:r>
          <a:r>
            <a:rPr lang="es-ES" i="1" dirty="0">
              <a:solidFill>
                <a:schemeClr val="bg1"/>
              </a:solidFill>
              <a:effectLst/>
              <a:latin typeface="Times New Roman" panose="02020603050405020304" pitchFamily="18" charset="0"/>
              <a:ea typeface="Times New Roman" panose="02020603050405020304" pitchFamily="18" charset="0"/>
            </a:rPr>
            <a:t>Verificar que la inscripción del sujeto obligado (cliente) no se encuentre en estado “cancelada” o “revocada”, ante la Sugef. </a:t>
          </a:r>
          <a:endParaRPr lang="es-CR" dirty="0">
            <a:solidFill>
              <a:schemeClr val="bg1"/>
            </a:solidFill>
            <a:effectLst/>
            <a:latin typeface="Times New Roman" panose="02020603050405020304" pitchFamily="18" charset="0"/>
            <a:ea typeface="Times New Roman" panose="02020603050405020304" pitchFamily="18" charset="0"/>
          </a:endParaRPr>
        </a:p>
      </dgm:t>
    </dgm:pt>
    <dgm:pt modelId="{9C5DB761-9E96-49D4-BEF1-C453522FE43D}" type="parTrans" cxnId="{1724269B-7A71-4558-9F62-4589AC8A666D}">
      <dgm:prSet/>
      <dgm:spPr/>
      <dgm:t>
        <a:bodyPr/>
        <a:lstStyle/>
        <a:p>
          <a:pPr algn="ctr"/>
          <a:endParaRPr lang="es-CR">
            <a:solidFill>
              <a:schemeClr val="bg1"/>
            </a:solidFill>
          </a:endParaRPr>
        </a:p>
      </dgm:t>
    </dgm:pt>
    <dgm:pt modelId="{D411E5F3-2912-49DA-9ECB-DDCCEC5C9C62}" type="sibTrans" cxnId="{1724269B-7A71-4558-9F62-4589AC8A666D}">
      <dgm:prSet/>
      <dgm:spPr/>
      <dgm:t>
        <a:bodyPr/>
        <a:lstStyle/>
        <a:p>
          <a:pPr algn="ctr"/>
          <a:endParaRPr lang="es-CR" dirty="0">
            <a:solidFill>
              <a:schemeClr val="bg1"/>
            </a:solidFill>
          </a:endParaRPr>
        </a:p>
      </dgm:t>
    </dgm:pt>
    <dgm:pt modelId="{87732E94-B619-4636-8BE6-1E0729305A9B}">
      <dgm:prSet/>
      <dgm:spPr/>
      <dgm:t>
        <a:bodyPr/>
        <a:lstStyle/>
        <a:p>
          <a:pPr algn="ctr">
            <a:buNone/>
          </a:pPr>
          <a:r>
            <a:rPr lang="es-ES" b="1" i="1" dirty="0">
              <a:solidFill>
                <a:schemeClr val="bg1"/>
              </a:solidFill>
              <a:effectLst/>
              <a:latin typeface="Times New Roman" panose="02020603050405020304" pitchFamily="18" charset="0"/>
              <a:ea typeface="Times New Roman" panose="02020603050405020304" pitchFamily="18" charset="0"/>
            </a:rPr>
            <a:t>c)</a:t>
          </a:r>
          <a:r>
            <a:rPr lang="es-ES" i="1" dirty="0">
              <a:solidFill>
                <a:schemeClr val="bg1"/>
              </a:solidFill>
              <a:effectLst/>
              <a:latin typeface="Times New Roman" panose="02020603050405020304" pitchFamily="18" charset="0"/>
              <a:ea typeface="Times New Roman" panose="02020603050405020304" pitchFamily="18" charset="0"/>
            </a:rPr>
            <a:t>La devolución, en caso de ser requerido, de los fondos de las cuentas, productos o servicios que utiliza el cliente en forma exclusiva…</a:t>
          </a:r>
          <a:endParaRPr lang="es-CR" dirty="0">
            <a:solidFill>
              <a:schemeClr val="bg1"/>
            </a:solidFill>
            <a:effectLst/>
            <a:latin typeface="Times New Roman" panose="02020603050405020304" pitchFamily="18" charset="0"/>
            <a:ea typeface="Times New Roman" panose="02020603050405020304" pitchFamily="18" charset="0"/>
          </a:endParaRPr>
        </a:p>
      </dgm:t>
    </dgm:pt>
    <dgm:pt modelId="{76A43AB2-A2DE-4471-B87F-45E6CCD982EC}" type="parTrans" cxnId="{13E6B0E1-C591-4FA1-BDCC-BE519E64BC07}">
      <dgm:prSet/>
      <dgm:spPr/>
      <dgm:t>
        <a:bodyPr/>
        <a:lstStyle/>
        <a:p>
          <a:pPr algn="ctr"/>
          <a:endParaRPr lang="es-CR">
            <a:solidFill>
              <a:schemeClr val="bg1"/>
            </a:solidFill>
          </a:endParaRPr>
        </a:p>
      </dgm:t>
    </dgm:pt>
    <dgm:pt modelId="{65F90D90-2442-4BE7-AF82-EE36E93CE35E}" type="sibTrans" cxnId="{13E6B0E1-C591-4FA1-BDCC-BE519E64BC07}">
      <dgm:prSet/>
      <dgm:spPr/>
      <dgm:t>
        <a:bodyPr/>
        <a:lstStyle/>
        <a:p>
          <a:pPr algn="ctr"/>
          <a:endParaRPr lang="es-CR" dirty="0">
            <a:solidFill>
              <a:schemeClr val="bg1"/>
            </a:solidFill>
          </a:endParaRPr>
        </a:p>
      </dgm:t>
    </dgm:pt>
    <dgm:pt modelId="{8C107DCC-6271-4361-882B-0497A52C778A}">
      <dgm:prSet/>
      <dgm:spPr/>
      <dgm:t>
        <a:bodyPr/>
        <a:lstStyle/>
        <a:p>
          <a:pPr algn="ctr">
            <a:buNone/>
          </a:pPr>
          <a:r>
            <a:rPr lang="es-ES" b="1" i="1" dirty="0">
              <a:solidFill>
                <a:schemeClr val="bg1"/>
              </a:solidFill>
              <a:effectLst/>
              <a:latin typeface="Times New Roman" panose="02020603050405020304" pitchFamily="18" charset="0"/>
              <a:ea typeface="Times New Roman" panose="02020603050405020304" pitchFamily="18" charset="0"/>
            </a:rPr>
            <a:t>d)</a:t>
          </a:r>
          <a:r>
            <a:rPr lang="es-ES" i="1" dirty="0">
              <a:solidFill>
                <a:schemeClr val="bg1"/>
              </a:solidFill>
              <a:effectLst/>
              <a:latin typeface="Times New Roman" panose="02020603050405020304" pitchFamily="18" charset="0"/>
              <a:ea typeface="Times New Roman" panose="02020603050405020304" pitchFamily="18" charset="0"/>
            </a:rPr>
            <a:t>El cierre de las cuentas, productos o servicios que sean susceptibles de finiquitarse de forma unilateral.</a:t>
          </a:r>
          <a:endParaRPr lang="es-CR" dirty="0">
            <a:solidFill>
              <a:schemeClr val="bg1"/>
            </a:solidFill>
            <a:effectLst/>
            <a:latin typeface="Times New Roman" panose="02020603050405020304" pitchFamily="18" charset="0"/>
            <a:ea typeface="Times New Roman" panose="02020603050405020304" pitchFamily="18" charset="0"/>
          </a:endParaRPr>
        </a:p>
      </dgm:t>
    </dgm:pt>
    <dgm:pt modelId="{964A3504-C96B-4E5B-AFCA-542EF893E272}" type="parTrans" cxnId="{84398E14-2752-41B7-9F89-F264B70C9452}">
      <dgm:prSet/>
      <dgm:spPr/>
      <dgm:t>
        <a:bodyPr/>
        <a:lstStyle/>
        <a:p>
          <a:pPr algn="ctr"/>
          <a:endParaRPr lang="es-CR">
            <a:solidFill>
              <a:schemeClr val="bg1"/>
            </a:solidFill>
          </a:endParaRPr>
        </a:p>
      </dgm:t>
    </dgm:pt>
    <dgm:pt modelId="{D093B6F8-4533-43B6-9CC4-6BEAB804849C}" type="sibTrans" cxnId="{84398E14-2752-41B7-9F89-F264B70C9452}">
      <dgm:prSet/>
      <dgm:spPr/>
      <dgm:t>
        <a:bodyPr/>
        <a:lstStyle/>
        <a:p>
          <a:pPr algn="ctr"/>
          <a:endParaRPr lang="es-CR" dirty="0">
            <a:solidFill>
              <a:schemeClr val="bg1"/>
            </a:solidFill>
          </a:endParaRPr>
        </a:p>
      </dgm:t>
    </dgm:pt>
    <dgm:pt modelId="{5F4CE758-6809-400E-A1B4-95844EB8F48D}">
      <dgm:prSet/>
      <dgm:spPr/>
      <dgm:t>
        <a:bodyPr/>
        <a:lstStyle/>
        <a:p>
          <a:pPr algn="ctr">
            <a:buNone/>
          </a:pPr>
          <a:r>
            <a:rPr lang="es-ES" b="1" i="1" dirty="0">
              <a:solidFill>
                <a:schemeClr val="bg1"/>
              </a:solidFill>
              <a:effectLst/>
              <a:latin typeface="Times New Roman" panose="02020603050405020304" pitchFamily="18" charset="0"/>
              <a:ea typeface="Times New Roman" panose="02020603050405020304" pitchFamily="18" charset="0"/>
            </a:rPr>
            <a:t>e)</a:t>
          </a:r>
          <a:r>
            <a:rPr lang="es-ES" i="1" dirty="0">
              <a:solidFill>
                <a:schemeClr val="bg1"/>
              </a:solidFill>
              <a:effectLst/>
              <a:latin typeface="Times New Roman" panose="02020603050405020304" pitchFamily="18" charset="0"/>
              <a:ea typeface="Times New Roman" panose="02020603050405020304" pitchFamily="18" charset="0"/>
            </a:rPr>
            <a:t>El tratamiento de los clientes con estado de la inscripción “suspendida”, “cancelada” o “revocada” ante la Sugef y la continuación de las relaciones comerciales…</a:t>
          </a:r>
          <a:endParaRPr lang="es-MX" dirty="0">
            <a:solidFill>
              <a:schemeClr val="bg1"/>
            </a:solidFill>
            <a:effectLst/>
            <a:latin typeface="Cambria" panose="02040503050406030204" pitchFamily="18" charset="0"/>
            <a:ea typeface="Times New Roman" panose="02020603050405020304" pitchFamily="18" charset="0"/>
            <a:cs typeface="Arial" panose="020B0604020202020204" pitchFamily="34" charset="0"/>
          </a:endParaRPr>
        </a:p>
      </dgm:t>
    </dgm:pt>
    <dgm:pt modelId="{8A47BD96-AC05-46ED-A82D-5395048F8809}" type="parTrans" cxnId="{397F47C0-ED8B-45D3-9977-69C961DD36A2}">
      <dgm:prSet/>
      <dgm:spPr/>
      <dgm:t>
        <a:bodyPr/>
        <a:lstStyle/>
        <a:p>
          <a:pPr algn="ctr"/>
          <a:endParaRPr lang="es-CR">
            <a:solidFill>
              <a:schemeClr val="bg1"/>
            </a:solidFill>
          </a:endParaRPr>
        </a:p>
      </dgm:t>
    </dgm:pt>
    <dgm:pt modelId="{9021CAA7-B3FD-4E5A-860B-34C67057705A}" type="sibTrans" cxnId="{397F47C0-ED8B-45D3-9977-69C961DD36A2}">
      <dgm:prSet/>
      <dgm:spPr/>
      <dgm:t>
        <a:bodyPr/>
        <a:lstStyle/>
        <a:p>
          <a:pPr algn="ctr"/>
          <a:endParaRPr lang="es-CR">
            <a:solidFill>
              <a:schemeClr val="bg1"/>
            </a:solidFill>
          </a:endParaRPr>
        </a:p>
      </dgm:t>
    </dgm:pt>
    <dgm:pt modelId="{8908686C-DA30-403C-A43F-727E1A3BF8C4}" type="pres">
      <dgm:prSet presAssocID="{C62E8565-54F7-4B70-AAAD-363F461F82EB}" presName="Name0" presStyleCnt="0">
        <dgm:presLayoutVars>
          <dgm:dir/>
          <dgm:resizeHandles val="exact"/>
        </dgm:presLayoutVars>
      </dgm:prSet>
      <dgm:spPr/>
    </dgm:pt>
    <dgm:pt modelId="{96D62649-A246-49ED-BF9B-F6E5B083348F}" type="pres">
      <dgm:prSet presAssocID="{36F4B4FB-4FE5-4E7E-BBC4-89A47A323BC6}" presName="node" presStyleLbl="node1" presStyleIdx="0" presStyleCnt="5">
        <dgm:presLayoutVars>
          <dgm:bulletEnabled val="1"/>
        </dgm:presLayoutVars>
      </dgm:prSet>
      <dgm:spPr/>
    </dgm:pt>
    <dgm:pt modelId="{9CB352AE-F455-4983-8E76-C5BE94050ED8}" type="pres">
      <dgm:prSet presAssocID="{C82B6137-F6D6-4DF6-88D2-06E883284420}" presName="sibTrans" presStyleLbl="sibTrans2D1" presStyleIdx="0" presStyleCnt="4"/>
      <dgm:spPr/>
    </dgm:pt>
    <dgm:pt modelId="{E8DD4007-18FF-4925-B789-52F971A97C0E}" type="pres">
      <dgm:prSet presAssocID="{C82B6137-F6D6-4DF6-88D2-06E883284420}" presName="connectorText" presStyleLbl="sibTrans2D1" presStyleIdx="0" presStyleCnt="4"/>
      <dgm:spPr/>
    </dgm:pt>
    <dgm:pt modelId="{E76C6A5E-CF49-44CB-AEE2-ADE26CCD3B2A}" type="pres">
      <dgm:prSet presAssocID="{0AF9906C-3506-4615-9547-9DC48164769C}" presName="node" presStyleLbl="node1" presStyleIdx="1" presStyleCnt="5">
        <dgm:presLayoutVars>
          <dgm:bulletEnabled val="1"/>
        </dgm:presLayoutVars>
      </dgm:prSet>
      <dgm:spPr/>
    </dgm:pt>
    <dgm:pt modelId="{F810DB57-E734-441E-86AE-ADBF00B14DBE}" type="pres">
      <dgm:prSet presAssocID="{D411E5F3-2912-49DA-9ECB-DDCCEC5C9C62}" presName="sibTrans" presStyleLbl="sibTrans2D1" presStyleIdx="1" presStyleCnt="4"/>
      <dgm:spPr/>
    </dgm:pt>
    <dgm:pt modelId="{26B44179-0151-4400-AC8E-17702D36AFD0}" type="pres">
      <dgm:prSet presAssocID="{D411E5F3-2912-49DA-9ECB-DDCCEC5C9C62}" presName="connectorText" presStyleLbl="sibTrans2D1" presStyleIdx="1" presStyleCnt="4"/>
      <dgm:spPr/>
    </dgm:pt>
    <dgm:pt modelId="{47D390C7-9AEF-40D9-B38F-99645072587C}" type="pres">
      <dgm:prSet presAssocID="{87732E94-B619-4636-8BE6-1E0729305A9B}" presName="node" presStyleLbl="node1" presStyleIdx="2" presStyleCnt="5">
        <dgm:presLayoutVars>
          <dgm:bulletEnabled val="1"/>
        </dgm:presLayoutVars>
      </dgm:prSet>
      <dgm:spPr/>
    </dgm:pt>
    <dgm:pt modelId="{14F254F8-48A3-4528-AC38-28524D8E37C7}" type="pres">
      <dgm:prSet presAssocID="{65F90D90-2442-4BE7-AF82-EE36E93CE35E}" presName="sibTrans" presStyleLbl="sibTrans2D1" presStyleIdx="2" presStyleCnt="4"/>
      <dgm:spPr/>
    </dgm:pt>
    <dgm:pt modelId="{01E96411-DE24-4B87-9EA0-0E3122D3875E}" type="pres">
      <dgm:prSet presAssocID="{65F90D90-2442-4BE7-AF82-EE36E93CE35E}" presName="connectorText" presStyleLbl="sibTrans2D1" presStyleIdx="2" presStyleCnt="4"/>
      <dgm:spPr/>
    </dgm:pt>
    <dgm:pt modelId="{AFA0502E-CB51-4478-B2A7-4B9F60D47C67}" type="pres">
      <dgm:prSet presAssocID="{8C107DCC-6271-4361-882B-0497A52C778A}" presName="node" presStyleLbl="node1" presStyleIdx="3" presStyleCnt="5">
        <dgm:presLayoutVars>
          <dgm:bulletEnabled val="1"/>
        </dgm:presLayoutVars>
      </dgm:prSet>
      <dgm:spPr/>
    </dgm:pt>
    <dgm:pt modelId="{827D8B91-5AF3-4FA6-ADCF-9C81039F2A32}" type="pres">
      <dgm:prSet presAssocID="{D093B6F8-4533-43B6-9CC4-6BEAB804849C}" presName="sibTrans" presStyleLbl="sibTrans2D1" presStyleIdx="3" presStyleCnt="4"/>
      <dgm:spPr/>
    </dgm:pt>
    <dgm:pt modelId="{64F0D4F1-96E3-4C98-901A-B86F6F9F0BF8}" type="pres">
      <dgm:prSet presAssocID="{D093B6F8-4533-43B6-9CC4-6BEAB804849C}" presName="connectorText" presStyleLbl="sibTrans2D1" presStyleIdx="3" presStyleCnt="4"/>
      <dgm:spPr/>
    </dgm:pt>
    <dgm:pt modelId="{F065C797-86E4-49EC-8350-8E10C5E1551B}" type="pres">
      <dgm:prSet presAssocID="{5F4CE758-6809-400E-A1B4-95844EB8F48D}" presName="node" presStyleLbl="node1" presStyleIdx="4" presStyleCnt="5">
        <dgm:presLayoutVars>
          <dgm:bulletEnabled val="1"/>
        </dgm:presLayoutVars>
      </dgm:prSet>
      <dgm:spPr/>
    </dgm:pt>
  </dgm:ptLst>
  <dgm:cxnLst>
    <dgm:cxn modelId="{39825207-D9AA-464F-8C7F-695A67118985}" type="presOf" srcId="{D411E5F3-2912-49DA-9ECB-DDCCEC5C9C62}" destId="{26B44179-0151-4400-AC8E-17702D36AFD0}" srcOrd="1" destOrd="0" presId="urn:microsoft.com/office/officeart/2005/8/layout/process1"/>
    <dgm:cxn modelId="{E8B3DF0F-1965-4D4B-9F5A-4BF2B70848D9}" type="presOf" srcId="{36F4B4FB-4FE5-4E7E-BBC4-89A47A323BC6}" destId="{96D62649-A246-49ED-BF9B-F6E5B083348F}" srcOrd="0" destOrd="0" presId="urn:microsoft.com/office/officeart/2005/8/layout/process1"/>
    <dgm:cxn modelId="{A1FC3711-65B6-4E5D-A2C1-6C05997C7BC9}" type="presOf" srcId="{C62E8565-54F7-4B70-AAAD-363F461F82EB}" destId="{8908686C-DA30-403C-A43F-727E1A3BF8C4}" srcOrd="0" destOrd="0" presId="urn:microsoft.com/office/officeart/2005/8/layout/process1"/>
    <dgm:cxn modelId="{84398E14-2752-41B7-9F89-F264B70C9452}" srcId="{C62E8565-54F7-4B70-AAAD-363F461F82EB}" destId="{8C107DCC-6271-4361-882B-0497A52C778A}" srcOrd="3" destOrd="0" parTransId="{964A3504-C96B-4E5B-AFCA-542EF893E272}" sibTransId="{D093B6F8-4533-43B6-9CC4-6BEAB804849C}"/>
    <dgm:cxn modelId="{21994638-2A75-49D0-908E-E8B727C9E3A2}" type="presOf" srcId="{5F4CE758-6809-400E-A1B4-95844EB8F48D}" destId="{F065C797-86E4-49EC-8350-8E10C5E1551B}" srcOrd="0" destOrd="0" presId="urn:microsoft.com/office/officeart/2005/8/layout/process1"/>
    <dgm:cxn modelId="{1681E43C-4A0E-49A2-B295-6AE83BF3FC64}" type="presOf" srcId="{D093B6F8-4533-43B6-9CC4-6BEAB804849C}" destId="{64F0D4F1-96E3-4C98-901A-B86F6F9F0BF8}" srcOrd="1" destOrd="0" presId="urn:microsoft.com/office/officeart/2005/8/layout/process1"/>
    <dgm:cxn modelId="{11E67A5A-5C8D-443A-AA79-DED4D9824C27}" type="presOf" srcId="{0AF9906C-3506-4615-9547-9DC48164769C}" destId="{E76C6A5E-CF49-44CB-AEE2-ADE26CCD3B2A}" srcOrd="0" destOrd="0" presId="urn:microsoft.com/office/officeart/2005/8/layout/process1"/>
    <dgm:cxn modelId="{6819897D-5B01-4145-83FE-DE9E0496E489}" type="presOf" srcId="{87732E94-B619-4636-8BE6-1E0729305A9B}" destId="{47D390C7-9AEF-40D9-B38F-99645072587C}" srcOrd="0" destOrd="0" presId="urn:microsoft.com/office/officeart/2005/8/layout/process1"/>
    <dgm:cxn modelId="{986FB27E-AB38-4EF7-9964-5449CAECF0FE}" type="presOf" srcId="{65F90D90-2442-4BE7-AF82-EE36E93CE35E}" destId="{14F254F8-48A3-4528-AC38-28524D8E37C7}" srcOrd="0" destOrd="0" presId="urn:microsoft.com/office/officeart/2005/8/layout/process1"/>
    <dgm:cxn modelId="{05540196-58C7-406A-8F04-13A16D6898EC}" srcId="{C62E8565-54F7-4B70-AAAD-363F461F82EB}" destId="{36F4B4FB-4FE5-4E7E-BBC4-89A47A323BC6}" srcOrd="0" destOrd="0" parTransId="{E984E37B-DF53-486E-B86E-B38E5E5FC34D}" sibTransId="{C82B6137-F6D6-4DF6-88D2-06E883284420}"/>
    <dgm:cxn modelId="{1724269B-7A71-4558-9F62-4589AC8A666D}" srcId="{C62E8565-54F7-4B70-AAAD-363F461F82EB}" destId="{0AF9906C-3506-4615-9547-9DC48164769C}" srcOrd="1" destOrd="0" parTransId="{9C5DB761-9E96-49D4-BEF1-C453522FE43D}" sibTransId="{D411E5F3-2912-49DA-9ECB-DDCCEC5C9C62}"/>
    <dgm:cxn modelId="{845087AA-CBA7-48B4-B4AB-76137B04738A}" type="presOf" srcId="{65F90D90-2442-4BE7-AF82-EE36E93CE35E}" destId="{01E96411-DE24-4B87-9EA0-0E3122D3875E}" srcOrd="1" destOrd="0" presId="urn:microsoft.com/office/officeart/2005/8/layout/process1"/>
    <dgm:cxn modelId="{AB8049B5-FEBA-42AC-BFC5-CB90B01E7829}" type="presOf" srcId="{D093B6F8-4533-43B6-9CC4-6BEAB804849C}" destId="{827D8B91-5AF3-4FA6-ADCF-9C81039F2A32}" srcOrd="0" destOrd="0" presId="urn:microsoft.com/office/officeart/2005/8/layout/process1"/>
    <dgm:cxn modelId="{0DF750BC-0032-4232-BBC8-34A7CF4361B1}" type="presOf" srcId="{D411E5F3-2912-49DA-9ECB-DDCCEC5C9C62}" destId="{F810DB57-E734-441E-86AE-ADBF00B14DBE}" srcOrd="0" destOrd="0" presId="urn:microsoft.com/office/officeart/2005/8/layout/process1"/>
    <dgm:cxn modelId="{397F47C0-ED8B-45D3-9977-69C961DD36A2}" srcId="{C62E8565-54F7-4B70-AAAD-363F461F82EB}" destId="{5F4CE758-6809-400E-A1B4-95844EB8F48D}" srcOrd="4" destOrd="0" parTransId="{8A47BD96-AC05-46ED-A82D-5395048F8809}" sibTransId="{9021CAA7-B3FD-4E5A-860B-34C67057705A}"/>
    <dgm:cxn modelId="{7B3E2ED7-07A0-4574-BD6F-4397D981761F}" type="presOf" srcId="{C82B6137-F6D6-4DF6-88D2-06E883284420}" destId="{9CB352AE-F455-4983-8E76-C5BE94050ED8}" srcOrd="0" destOrd="0" presId="urn:microsoft.com/office/officeart/2005/8/layout/process1"/>
    <dgm:cxn modelId="{13E6B0E1-C591-4FA1-BDCC-BE519E64BC07}" srcId="{C62E8565-54F7-4B70-AAAD-363F461F82EB}" destId="{87732E94-B619-4636-8BE6-1E0729305A9B}" srcOrd="2" destOrd="0" parTransId="{76A43AB2-A2DE-4471-B87F-45E6CCD982EC}" sibTransId="{65F90D90-2442-4BE7-AF82-EE36E93CE35E}"/>
    <dgm:cxn modelId="{733C3EE7-5055-40BE-B297-4A11C9654F9B}" type="presOf" srcId="{8C107DCC-6271-4361-882B-0497A52C778A}" destId="{AFA0502E-CB51-4478-B2A7-4B9F60D47C67}" srcOrd="0" destOrd="0" presId="urn:microsoft.com/office/officeart/2005/8/layout/process1"/>
    <dgm:cxn modelId="{BD22E0EB-D86E-46E5-A030-5E0CE0F1DAA2}" type="presOf" srcId="{C82B6137-F6D6-4DF6-88D2-06E883284420}" destId="{E8DD4007-18FF-4925-B789-52F971A97C0E}" srcOrd="1" destOrd="0" presId="urn:microsoft.com/office/officeart/2005/8/layout/process1"/>
    <dgm:cxn modelId="{0FEB9332-9452-481D-A1E1-E9D544A36556}" type="presParOf" srcId="{8908686C-DA30-403C-A43F-727E1A3BF8C4}" destId="{96D62649-A246-49ED-BF9B-F6E5B083348F}" srcOrd="0" destOrd="0" presId="urn:microsoft.com/office/officeart/2005/8/layout/process1"/>
    <dgm:cxn modelId="{49F14510-5197-429E-8062-580FAE69A3DC}" type="presParOf" srcId="{8908686C-DA30-403C-A43F-727E1A3BF8C4}" destId="{9CB352AE-F455-4983-8E76-C5BE94050ED8}" srcOrd="1" destOrd="0" presId="urn:microsoft.com/office/officeart/2005/8/layout/process1"/>
    <dgm:cxn modelId="{C41CEABD-343E-476D-B2C9-9E146A966325}" type="presParOf" srcId="{9CB352AE-F455-4983-8E76-C5BE94050ED8}" destId="{E8DD4007-18FF-4925-B789-52F971A97C0E}" srcOrd="0" destOrd="0" presId="urn:microsoft.com/office/officeart/2005/8/layout/process1"/>
    <dgm:cxn modelId="{09BBA3FB-51D0-48E9-8601-8E09FC52B343}" type="presParOf" srcId="{8908686C-DA30-403C-A43F-727E1A3BF8C4}" destId="{E76C6A5E-CF49-44CB-AEE2-ADE26CCD3B2A}" srcOrd="2" destOrd="0" presId="urn:microsoft.com/office/officeart/2005/8/layout/process1"/>
    <dgm:cxn modelId="{FB6E8D85-BD56-4A26-AF9E-9B6A79B31AB9}" type="presParOf" srcId="{8908686C-DA30-403C-A43F-727E1A3BF8C4}" destId="{F810DB57-E734-441E-86AE-ADBF00B14DBE}" srcOrd="3" destOrd="0" presId="urn:microsoft.com/office/officeart/2005/8/layout/process1"/>
    <dgm:cxn modelId="{4BBDA3DD-0DC0-4724-99B7-14348A8A2264}" type="presParOf" srcId="{F810DB57-E734-441E-86AE-ADBF00B14DBE}" destId="{26B44179-0151-4400-AC8E-17702D36AFD0}" srcOrd="0" destOrd="0" presId="urn:microsoft.com/office/officeart/2005/8/layout/process1"/>
    <dgm:cxn modelId="{F8E41618-5B2C-4816-B7A5-DFB23F5A9FF5}" type="presParOf" srcId="{8908686C-DA30-403C-A43F-727E1A3BF8C4}" destId="{47D390C7-9AEF-40D9-B38F-99645072587C}" srcOrd="4" destOrd="0" presId="urn:microsoft.com/office/officeart/2005/8/layout/process1"/>
    <dgm:cxn modelId="{AED77483-8A8A-44C7-AB2A-CFC4711CB246}" type="presParOf" srcId="{8908686C-DA30-403C-A43F-727E1A3BF8C4}" destId="{14F254F8-48A3-4528-AC38-28524D8E37C7}" srcOrd="5" destOrd="0" presId="urn:microsoft.com/office/officeart/2005/8/layout/process1"/>
    <dgm:cxn modelId="{0C58F6B6-D291-4D49-A4BC-6A14651CD6A0}" type="presParOf" srcId="{14F254F8-48A3-4528-AC38-28524D8E37C7}" destId="{01E96411-DE24-4B87-9EA0-0E3122D3875E}" srcOrd="0" destOrd="0" presId="urn:microsoft.com/office/officeart/2005/8/layout/process1"/>
    <dgm:cxn modelId="{313B6435-F46D-44C0-A104-2F46F4FE3959}" type="presParOf" srcId="{8908686C-DA30-403C-A43F-727E1A3BF8C4}" destId="{AFA0502E-CB51-4478-B2A7-4B9F60D47C67}" srcOrd="6" destOrd="0" presId="urn:microsoft.com/office/officeart/2005/8/layout/process1"/>
    <dgm:cxn modelId="{A0E5107A-B7D9-494A-9595-A3CB37336132}" type="presParOf" srcId="{8908686C-DA30-403C-A43F-727E1A3BF8C4}" destId="{827D8B91-5AF3-4FA6-ADCF-9C81039F2A32}" srcOrd="7" destOrd="0" presId="urn:microsoft.com/office/officeart/2005/8/layout/process1"/>
    <dgm:cxn modelId="{2340D4A8-C95B-470F-A91F-CB62CBA56F1E}" type="presParOf" srcId="{827D8B91-5AF3-4FA6-ADCF-9C81039F2A32}" destId="{64F0D4F1-96E3-4C98-901A-B86F6F9F0BF8}" srcOrd="0" destOrd="0" presId="urn:microsoft.com/office/officeart/2005/8/layout/process1"/>
    <dgm:cxn modelId="{0B35E733-137B-41A0-87A3-F3BBA2866803}" type="presParOf" srcId="{8908686C-DA30-403C-A43F-727E1A3BF8C4}" destId="{F065C797-86E4-49EC-8350-8E10C5E1551B}"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671976-2667-4775-9946-55732AE10258}" type="doc">
      <dgm:prSet loTypeId="urn:microsoft.com/office/officeart/2005/8/layout/vList2" loCatId="list" qsTypeId="urn:microsoft.com/office/officeart/2005/8/quickstyle/simple1" qsCatId="simple" csTypeId="urn:microsoft.com/office/officeart/2005/8/colors/accent1_2" csCatId="accent1" phldr="1"/>
      <dgm:spPr/>
    </dgm:pt>
    <dgm:pt modelId="{6DB24DD3-A17D-4A68-8F88-B5FA63049D9C}">
      <dgm:prSet phldrT="[Texto]"/>
      <dgm:spPr/>
      <dgm:t>
        <a:bodyPr/>
        <a:lstStyle/>
        <a:p>
          <a:pPr algn="just"/>
          <a:r>
            <a:rPr lang="es-MX" b="1" dirty="0"/>
            <a:t>CUARTO: Asociaciones y Cooperativas</a:t>
          </a:r>
        </a:p>
      </dgm:t>
    </dgm:pt>
    <dgm:pt modelId="{6B81399A-F9BD-4978-B4E5-FEC64D7C0FE1}" type="parTrans" cxnId="{5E572F0E-DAFD-451C-B260-A71EE1C535A9}">
      <dgm:prSet/>
      <dgm:spPr/>
      <dgm:t>
        <a:bodyPr/>
        <a:lstStyle/>
        <a:p>
          <a:pPr algn="just"/>
          <a:endParaRPr lang="es-ES"/>
        </a:p>
      </dgm:t>
    </dgm:pt>
    <dgm:pt modelId="{6AE245AA-0863-4811-9436-B816B04C3EDC}" type="sibTrans" cxnId="{5E572F0E-DAFD-451C-B260-A71EE1C535A9}">
      <dgm:prSet/>
      <dgm:spPr/>
      <dgm:t>
        <a:bodyPr/>
        <a:lstStyle/>
        <a:p>
          <a:pPr algn="just"/>
          <a:endParaRPr lang="es-ES"/>
        </a:p>
      </dgm:t>
    </dgm:pt>
    <dgm:pt modelId="{B55C4D81-681A-4BEE-B77F-44DAB4261AE5}">
      <dgm:prSet/>
      <dgm:spPr/>
      <dgm:t>
        <a:bodyPr/>
        <a:lstStyle/>
        <a:p>
          <a:pPr algn="just"/>
          <a:r>
            <a:rPr lang="es-MX" b="1" dirty="0"/>
            <a:t>QUINTO: UIF Reportes </a:t>
          </a:r>
        </a:p>
      </dgm:t>
    </dgm:pt>
    <dgm:pt modelId="{3B8C1647-28BB-47DE-BCBC-866497DA5E9D}" type="parTrans" cxnId="{C677FB2E-2F0F-4176-9F5F-C1CC3F7916CE}">
      <dgm:prSet/>
      <dgm:spPr/>
      <dgm:t>
        <a:bodyPr/>
        <a:lstStyle/>
        <a:p>
          <a:pPr algn="just"/>
          <a:endParaRPr lang="es-ES"/>
        </a:p>
      </dgm:t>
    </dgm:pt>
    <dgm:pt modelId="{F7B2F93D-065C-4185-ADE9-CFBBE04E0AA9}" type="sibTrans" cxnId="{C677FB2E-2F0F-4176-9F5F-C1CC3F7916CE}">
      <dgm:prSet/>
      <dgm:spPr/>
      <dgm:t>
        <a:bodyPr/>
        <a:lstStyle/>
        <a:p>
          <a:pPr algn="just"/>
          <a:endParaRPr lang="es-ES"/>
        </a:p>
      </dgm:t>
    </dgm:pt>
    <dgm:pt modelId="{A0DA6372-10E4-4D15-BDD7-801AE39FD1FF}">
      <dgm:prSet/>
      <dgm:spPr/>
      <dgm:t>
        <a:bodyPr/>
        <a:lstStyle/>
        <a:p>
          <a:pPr algn="just"/>
          <a:r>
            <a:rPr lang="es-MX" b="1" dirty="0"/>
            <a:t>SEXTO: Cuentas de uso exclusivo Tipo 1 y 2</a:t>
          </a:r>
        </a:p>
      </dgm:t>
    </dgm:pt>
    <dgm:pt modelId="{DC81BCB2-362F-45DF-80E5-459984E571FD}" type="parTrans" cxnId="{84BF5C9C-661D-435B-B1E3-93AF23C70872}">
      <dgm:prSet/>
      <dgm:spPr/>
      <dgm:t>
        <a:bodyPr/>
        <a:lstStyle/>
        <a:p>
          <a:pPr algn="just"/>
          <a:endParaRPr lang="es-ES"/>
        </a:p>
      </dgm:t>
    </dgm:pt>
    <dgm:pt modelId="{8F7FCCEA-7349-4B30-B7B5-6F9F31671C72}" type="sibTrans" cxnId="{84BF5C9C-661D-435B-B1E3-93AF23C70872}">
      <dgm:prSet/>
      <dgm:spPr/>
      <dgm:t>
        <a:bodyPr/>
        <a:lstStyle/>
        <a:p>
          <a:pPr algn="just"/>
          <a:endParaRPr lang="es-ES"/>
        </a:p>
      </dgm:t>
    </dgm:pt>
    <dgm:pt modelId="{A9D43864-AACC-46AB-8223-D0B9770EFF50}">
      <dgm:prSet phldrT="[Texto]"/>
      <dgm:spPr/>
      <dgm:t>
        <a:bodyPr/>
        <a:lstStyle/>
        <a:p>
          <a:pPr algn="just"/>
          <a:r>
            <a:rPr lang="es-CR" dirty="0"/>
            <a:t>Las asociaciones solidaristas, las cooperativas de ahorro y crédito no supervisadas como entidades financieras y las cooperativas de servicios múltiples, sobre las que se refiere el literal g) del artículo 5 de este Reglamento, deberán tramitar su inscripción en un plazo máximo de </a:t>
          </a:r>
          <a:r>
            <a:rPr lang="es-CR" b="1" u="sng" dirty="0"/>
            <a:t>seis meses a partir de la entrada en vigencia </a:t>
          </a:r>
          <a:r>
            <a:rPr lang="es-CR" dirty="0"/>
            <a:t>de esta reforma reglamentaria.</a:t>
          </a:r>
          <a:endParaRPr lang="es-ES" dirty="0"/>
        </a:p>
      </dgm:t>
    </dgm:pt>
    <dgm:pt modelId="{8928A05D-B841-4D02-BA29-83CC716BC894}" type="parTrans" cxnId="{01C9605A-3969-4DBB-804E-4FE685970522}">
      <dgm:prSet/>
      <dgm:spPr/>
      <dgm:t>
        <a:bodyPr/>
        <a:lstStyle/>
        <a:p>
          <a:endParaRPr lang="es-ES"/>
        </a:p>
      </dgm:t>
    </dgm:pt>
    <dgm:pt modelId="{2BAB1D4A-9080-4972-BFEC-218A3A7D61B7}" type="sibTrans" cxnId="{01C9605A-3969-4DBB-804E-4FE685970522}">
      <dgm:prSet/>
      <dgm:spPr/>
      <dgm:t>
        <a:bodyPr/>
        <a:lstStyle/>
        <a:p>
          <a:endParaRPr lang="es-ES"/>
        </a:p>
      </dgm:t>
    </dgm:pt>
    <dgm:pt modelId="{005A86DA-16BE-415D-952E-6B9C4BBF1A0D}">
      <dgm:prSet/>
      <dgm:spPr/>
      <dgm:t>
        <a:bodyPr/>
        <a:lstStyle/>
        <a:p>
          <a:pPr algn="just"/>
          <a:r>
            <a:rPr lang="es-CR" dirty="0"/>
            <a:t>Los sujetos ya inscritos a la entrada en vigencia de esta reforma reglamentaria deben registrarse en la Plataforma UIF Reportes, en un plazo de </a:t>
          </a:r>
          <a:r>
            <a:rPr lang="es-CR" b="1" u="sng" dirty="0"/>
            <a:t>cuatro meses a partir de la entrada en vigencia </a:t>
          </a:r>
          <a:r>
            <a:rPr lang="es-CR" dirty="0"/>
            <a:t>de esta reforma reglamentaria.</a:t>
          </a:r>
          <a:endParaRPr lang="es-MX" dirty="0"/>
        </a:p>
      </dgm:t>
    </dgm:pt>
    <dgm:pt modelId="{5B1F3319-8682-4B12-929B-D4B7D2C495AC}" type="parTrans" cxnId="{E4525567-3A9D-417A-8E72-75CDA95F05FA}">
      <dgm:prSet/>
      <dgm:spPr/>
      <dgm:t>
        <a:bodyPr/>
        <a:lstStyle/>
        <a:p>
          <a:endParaRPr lang="es-ES"/>
        </a:p>
      </dgm:t>
    </dgm:pt>
    <dgm:pt modelId="{2200521E-AD43-48C5-9731-E40AB7C53B1A}" type="sibTrans" cxnId="{E4525567-3A9D-417A-8E72-75CDA95F05FA}">
      <dgm:prSet/>
      <dgm:spPr/>
      <dgm:t>
        <a:bodyPr/>
        <a:lstStyle/>
        <a:p>
          <a:endParaRPr lang="es-ES"/>
        </a:p>
      </dgm:t>
    </dgm:pt>
    <dgm:pt modelId="{3F42DCDA-5FC1-44BC-BFDB-D096EF27A9E5}">
      <dgm:prSet/>
      <dgm:spPr/>
      <dgm:t>
        <a:bodyPr/>
        <a:lstStyle/>
        <a:p>
          <a:pPr algn="just"/>
          <a:r>
            <a:rPr lang="es-CR" dirty="0"/>
            <a:t>Los sujetos obligados ya inscritos categorizados como Tipo 1 o Tipo 2, inscritos por varias actividades, que no mantengan al menos una cuenta de uso exclusivo para cada actividad inscrita, deberán abrir la(s) cuenta(s) correspondiente(s) en un plazo de </a:t>
          </a:r>
          <a:r>
            <a:rPr lang="es-CR" b="1" u="sng" dirty="0"/>
            <a:t>cuatro meses a partir de la entrada en vigencia </a:t>
          </a:r>
          <a:r>
            <a:rPr lang="es-CR" dirty="0"/>
            <a:t>de esta reforma reglamentaria.</a:t>
          </a:r>
          <a:endParaRPr lang="es-MX" dirty="0"/>
        </a:p>
      </dgm:t>
    </dgm:pt>
    <dgm:pt modelId="{22DCC534-B4E4-45B0-A0EA-D5717684C79D}" type="parTrans" cxnId="{E79A8D4C-A585-4DF7-ADCB-7B36B58F9148}">
      <dgm:prSet/>
      <dgm:spPr/>
      <dgm:t>
        <a:bodyPr/>
        <a:lstStyle/>
        <a:p>
          <a:endParaRPr lang="es-ES"/>
        </a:p>
      </dgm:t>
    </dgm:pt>
    <dgm:pt modelId="{BD0D3268-1F15-40BF-8CBA-872EF026C3F7}" type="sibTrans" cxnId="{E79A8D4C-A585-4DF7-ADCB-7B36B58F9148}">
      <dgm:prSet/>
      <dgm:spPr/>
      <dgm:t>
        <a:bodyPr/>
        <a:lstStyle/>
        <a:p>
          <a:endParaRPr lang="es-ES"/>
        </a:p>
      </dgm:t>
    </dgm:pt>
    <dgm:pt modelId="{4AB6D449-BAD4-408A-8CD6-187712783959}" type="pres">
      <dgm:prSet presAssocID="{13671976-2667-4775-9946-55732AE10258}" presName="linear" presStyleCnt="0">
        <dgm:presLayoutVars>
          <dgm:animLvl val="lvl"/>
          <dgm:resizeHandles val="exact"/>
        </dgm:presLayoutVars>
      </dgm:prSet>
      <dgm:spPr/>
    </dgm:pt>
    <dgm:pt modelId="{A8973729-5F49-4173-8D7F-9C0B418CED14}" type="pres">
      <dgm:prSet presAssocID="{6DB24DD3-A17D-4A68-8F88-B5FA63049D9C}" presName="parentText" presStyleLbl="node1" presStyleIdx="0" presStyleCnt="3">
        <dgm:presLayoutVars>
          <dgm:chMax val="0"/>
          <dgm:bulletEnabled val="1"/>
        </dgm:presLayoutVars>
      </dgm:prSet>
      <dgm:spPr/>
    </dgm:pt>
    <dgm:pt modelId="{091ECFED-BB99-435F-8FBD-4BEA6628B3D3}" type="pres">
      <dgm:prSet presAssocID="{6DB24DD3-A17D-4A68-8F88-B5FA63049D9C}" presName="childText" presStyleLbl="revTx" presStyleIdx="0" presStyleCnt="3">
        <dgm:presLayoutVars>
          <dgm:bulletEnabled val="1"/>
        </dgm:presLayoutVars>
      </dgm:prSet>
      <dgm:spPr/>
    </dgm:pt>
    <dgm:pt modelId="{D38952EA-9D7F-4E7A-9630-B4FDB4606DB3}" type="pres">
      <dgm:prSet presAssocID="{B55C4D81-681A-4BEE-B77F-44DAB4261AE5}" presName="parentText" presStyleLbl="node1" presStyleIdx="1" presStyleCnt="3">
        <dgm:presLayoutVars>
          <dgm:chMax val="0"/>
          <dgm:bulletEnabled val="1"/>
        </dgm:presLayoutVars>
      </dgm:prSet>
      <dgm:spPr/>
    </dgm:pt>
    <dgm:pt modelId="{8213FD5A-9A25-44E7-8ED5-4C284ABD7D54}" type="pres">
      <dgm:prSet presAssocID="{B55C4D81-681A-4BEE-B77F-44DAB4261AE5}" presName="childText" presStyleLbl="revTx" presStyleIdx="1" presStyleCnt="3">
        <dgm:presLayoutVars>
          <dgm:bulletEnabled val="1"/>
        </dgm:presLayoutVars>
      </dgm:prSet>
      <dgm:spPr/>
    </dgm:pt>
    <dgm:pt modelId="{4225148C-70E7-4F06-B4C4-0E58DEB21F55}" type="pres">
      <dgm:prSet presAssocID="{A0DA6372-10E4-4D15-BDD7-801AE39FD1FF}" presName="parentText" presStyleLbl="node1" presStyleIdx="2" presStyleCnt="3">
        <dgm:presLayoutVars>
          <dgm:chMax val="0"/>
          <dgm:bulletEnabled val="1"/>
        </dgm:presLayoutVars>
      </dgm:prSet>
      <dgm:spPr/>
    </dgm:pt>
    <dgm:pt modelId="{CD20DC19-CDC9-4E46-864A-43BA96EDDC59}" type="pres">
      <dgm:prSet presAssocID="{A0DA6372-10E4-4D15-BDD7-801AE39FD1FF}" presName="childText" presStyleLbl="revTx" presStyleIdx="2" presStyleCnt="3">
        <dgm:presLayoutVars>
          <dgm:bulletEnabled val="1"/>
        </dgm:presLayoutVars>
      </dgm:prSet>
      <dgm:spPr/>
    </dgm:pt>
  </dgm:ptLst>
  <dgm:cxnLst>
    <dgm:cxn modelId="{5E572F0E-DAFD-451C-B260-A71EE1C535A9}" srcId="{13671976-2667-4775-9946-55732AE10258}" destId="{6DB24DD3-A17D-4A68-8F88-B5FA63049D9C}" srcOrd="0" destOrd="0" parTransId="{6B81399A-F9BD-4978-B4E5-FEC64D7C0FE1}" sibTransId="{6AE245AA-0863-4811-9436-B816B04C3EDC}"/>
    <dgm:cxn modelId="{7BB5CF1A-02C0-42A2-A14B-7B34587F97B1}" type="presOf" srcId="{13671976-2667-4775-9946-55732AE10258}" destId="{4AB6D449-BAD4-408A-8CD6-187712783959}" srcOrd="0" destOrd="0" presId="urn:microsoft.com/office/officeart/2005/8/layout/vList2"/>
    <dgm:cxn modelId="{C677FB2E-2F0F-4176-9F5F-C1CC3F7916CE}" srcId="{13671976-2667-4775-9946-55732AE10258}" destId="{B55C4D81-681A-4BEE-B77F-44DAB4261AE5}" srcOrd="1" destOrd="0" parTransId="{3B8C1647-28BB-47DE-BCBC-866497DA5E9D}" sibTransId="{F7B2F93D-065C-4185-ADE9-CFBBE04E0AA9}"/>
    <dgm:cxn modelId="{3475233F-F468-418C-BEC8-09B90CBFF980}" type="presOf" srcId="{005A86DA-16BE-415D-952E-6B9C4BBF1A0D}" destId="{8213FD5A-9A25-44E7-8ED5-4C284ABD7D54}" srcOrd="0" destOrd="0" presId="urn:microsoft.com/office/officeart/2005/8/layout/vList2"/>
    <dgm:cxn modelId="{1E3D2B41-42AD-45F5-AF1E-BA69A2C244CF}" type="presOf" srcId="{A9D43864-AACC-46AB-8223-D0B9770EFF50}" destId="{091ECFED-BB99-435F-8FBD-4BEA6628B3D3}" srcOrd="0" destOrd="0" presId="urn:microsoft.com/office/officeart/2005/8/layout/vList2"/>
    <dgm:cxn modelId="{E4525567-3A9D-417A-8E72-75CDA95F05FA}" srcId="{B55C4D81-681A-4BEE-B77F-44DAB4261AE5}" destId="{005A86DA-16BE-415D-952E-6B9C4BBF1A0D}" srcOrd="0" destOrd="0" parTransId="{5B1F3319-8682-4B12-929B-D4B7D2C495AC}" sibTransId="{2200521E-AD43-48C5-9731-E40AB7C53B1A}"/>
    <dgm:cxn modelId="{E79A8D4C-A585-4DF7-ADCB-7B36B58F9148}" srcId="{A0DA6372-10E4-4D15-BDD7-801AE39FD1FF}" destId="{3F42DCDA-5FC1-44BC-BFDB-D096EF27A9E5}" srcOrd="0" destOrd="0" parTransId="{22DCC534-B4E4-45B0-A0EA-D5717684C79D}" sibTransId="{BD0D3268-1F15-40BF-8CBA-872EF026C3F7}"/>
    <dgm:cxn modelId="{B82EFB53-5929-4F38-8EFC-A62C4B2F80AF}" type="presOf" srcId="{A0DA6372-10E4-4D15-BDD7-801AE39FD1FF}" destId="{4225148C-70E7-4F06-B4C4-0E58DEB21F55}" srcOrd="0" destOrd="0" presId="urn:microsoft.com/office/officeart/2005/8/layout/vList2"/>
    <dgm:cxn modelId="{D41D5F5A-1FF7-4D4F-8F89-FA7EC3BBCDAE}" type="presOf" srcId="{6DB24DD3-A17D-4A68-8F88-B5FA63049D9C}" destId="{A8973729-5F49-4173-8D7F-9C0B418CED14}" srcOrd="0" destOrd="0" presId="urn:microsoft.com/office/officeart/2005/8/layout/vList2"/>
    <dgm:cxn modelId="{01C9605A-3969-4DBB-804E-4FE685970522}" srcId="{6DB24DD3-A17D-4A68-8F88-B5FA63049D9C}" destId="{A9D43864-AACC-46AB-8223-D0B9770EFF50}" srcOrd="0" destOrd="0" parTransId="{8928A05D-B841-4D02-BA29-83CC716BC894}" sibTransId="{2BAB1D4A-9080-4972-BFEC-218A3A7D61B7}"/>
    <dgm:cxn modelId="{84BF5C9C-661D-435B-B1E3-93AF23C70872}" srcId="{13671976-2667-4775-9946-55732AE10258}" destId="{A0DA6372-10E4-4D15-BDD7-801AE39FD1FF}" srcOrd="2" destOrd="0" parTransId="{DC81BCB2-362F-45DF-80E5-459984E571FD}" sibTransId="{8F7FCCEA-7349-4B30-B7B5-6F9F31671C72}"/>
    <dgm:cxn modelId="{FD7962C1-EF7A-4C9D-92E0-D9055EBC2C57}" type="presOf" srcId="{3F42DCDA-5FC1-44BC-BFDB-D096EF27A9E5}" destId="{CD20DC19-CDC9-4E46-864A-43BA96EDDC59}" srcOrd="0" destOrd="0" presId="urn:microsoft.com/office/officeart/2005/8/layout/vList2"/>
    <dgm:cxn modelId="{944082F2-1DAC-4B75-940A-758ED2B5BDB5}" type="presOf" srcId="{B55C4D81-681A-4BEE-B77F-44DAB4261AE5}" destId="{D38952EA-9D7F-4E7A-9630-B4FDB4606DB3}" srcOrd="0" destOrd="0" presId="urn:microsoft.com/office/officeart/2005/8/layout/vList2"/>
    <dgm:cxn modelId="{3D074465-FD74-47AF-B7D8-90968F5B3DF4}" type="presParOf" srcId="{4AB6D449-BAD4-408A-8CD6-187712783959}" destId="{A8973729-5F49-4173-8D7F-9C0B418CED14}" srcOrd="0" destOrd="0" presId="urn:microsoft.com/office/officeart/2005/8/layout/vList2"/>
    <dgm:cxn modelId="{11F6161F-DBFF-47A3-ABE5-3FE1C41FCE66}" type="presParOf" srcId="{4AB6D449-BAD4-408A-8CD6-187712783959}" destId="{091ECFED-BB99-435F-8FBD-4BEA6628B3D3}" srcOrd="1" destOrd="0" presId="urn:microsoft.com/office/officeart/2005/8/layout/vList2"/>
    <dgm:cxn modelId="{D5B53E7C-E713-4342-881C-BEF37A802E6D}" type="presParOf" srcId="{4AB6D449-BAD4-408A-8CD6-187712783959}" destId="{D38952EA-9D7F-4E7A-9630-B4FDB4606DB3}" srcOrd="2" destOrd="0" presId="urn:microsoft.com/office/officeart/2005/8/layout/vList2"/>
    <dgm:cxn modelId="{C6DDB93E-A729-41D0-B1BE-3010A69E5220}" type="presParOf" srcId="{4AB6D449-BAD4-408A-8CD6-187712783959}" destId="{8213FD5A-9A25-44E7-8ED5-4C284ABD7D54}" srcOrd="3" destOrd="0" presId="urn:microsoft.com/office/officeart/2005/8/layout/vList2"/>
    <dgm:cxn modelId="{9C3DC7DA-B106-4C0C-98AB-EE6F35A04EA6}" type="presParOf" srcId="{4AB6D449-BAD4-408A-8CD6-187712783959}" destId="{4225148C-70E7-4F06-B4C4-0E58DEB21F55}" srcOrd="4" destOrd="0" presId="urn:microsoft.com/office/officeart/2005/8/layout/vList2"/>
    <dgm:cxn modelId="{6C451926-7035-4458-AE2C-AC77DE27E973}" type="presParOf" srcId="{4AB6D449-BAD4-408A-8CD6-187712783959}" destId="{CD20DC19-CDC9-4E46-864A-43BA96EDDC59}"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F86D5-66E2-4110-9C40-A0820BD85315}" type="doc">
      <dgm:prSet loTypeId="urn:microsoft.com/office/officeart/2005/8/layout/hProcess9" loCatId="process" qsTypeId="urn:microsoft.com/office/officeart/2005/8/quickstyle/simple1" qsCatId="simple" csTypeId="urn:microsoft.com/office/officeart/2005/8/colors/accent1_2" csCatId="accent1" phldr="1"/>
      <dgm:spPr/>
    </dgm:pt>
    <dgm:pt modelId="{757EB45E-89A6-4044-BAE2-1F21F076B171}">
      <dgm:prSet phldrT="[Texto]" custT="1"/>
      <dgm:spPr/>
      <dgm:t>
        <a:bodyPr/>
        <a:lstStyle/>
        <a:p>
          <a:r>
            <a:rPr lang="es-ES" sz="1900" dirty="0"/>
            <a:t>SUGEF 11-18</a:t>
          </a:r>
        </a:p>
        <a:p>
          <a:r>
            <a:rPr lang="es-ES" sz="1400" dirty="0"/>
            <a:t>Publicación Gaceta</a:t>
          </a:r>
        </a:p>
        <a:p>
          <a:r>
            <a:rPr lang="es-ES" sz="1400" dirty="0"/>
            <a:t> 16/11/2018</a:t>
          </a:r>
        </a:p>
      </dgm:t>
    </dgm:pt>
    <dgm:pt modelId="{E2EDD48E-1B9E-484B-ADB2-76B292CF227D}" type="parTrans" cxnId="{63672F49-C6A6-4E88-A5A5-6B96AC62EAA6}">
      <dgm:prSet/>
      <dgm:spPr/>
      <dgm:t>
        <a:bodyPr/>
        <a:lstStyle/>
        <a:p>
          <a:endParaRPr lang="es-ES" sz="1900"/>
        </a:p>
      </dgm:t>
    </dgm:pt>
    <dgm:pt modelId="{77C42C91-C923-4477-9222-F39F665AA60B}" type="sibTrans" cxnId="{63672F49-C6A6-4E88-A5A5-6B96AC62EAA6}">
      <dgm:prSet/>
      <dgm:spPr/>
      <dgm:t>
        <a:bodyPr/>
        <a:lstStyle/>
        <a:p>
          <a:endParaRPr lang="es-ES" sz="1900"/>
        </a:p>
      </dgm:t>
    </dgm:pt>
    <dgm:pt modelId="{34392066-FF30-42DB-8254-138BC88899DF}">
      <dgm:prSet phldrT="[Texto]" custT="1"/>
      <dgm:spPr>
        <a:ln w="38100">
          <a:solidFill>
            <a:schemeClr val="accent1">
              <a:lumMod val="50000"/>
            </a:schemeClr>
          </a:solidFill>
        </a:ln>
      </dgm:spPr>
      <dgm:t>
        <a:bodyPr/>
        <a:lstStyle/>
        <a:p>
          <a:r>
            <a:rPr lang="es-419" sz="1900" b="0" u="none" dirty="0"/>
            <a:t>Reforma </a:t>
          </a:r>
        </a:p>
        <a:p>
          <a:r>
            <a:rPr lang="es-419" sz="1900" b="0" u="none" dirty="0"/>
            <a:t>SUGEF 11-18</a:t>
          </a:r>
        </a:p>
        <a:p>
          <a:r>
            <a:rPr lang="es-419" sz="1400" b="0" u="none" dirty="0"/>
            <a:t>Resolución Motivada </a:t>
          </a:r>
          <a:r>
            <a:rPr lang="es-419" sz="1400" dirty="0"/>
            <a:t>Publicación Gaceta</a:t>
          </a:r>
        </a:p>
        <a:p>
          <a:r>
            <a:rPr lang="es-419" sz="1400" dirty="0"/>
            <a:t>21/07/2023 </a:t>
          </a:r>
          <a:endParaRPr lang="es-ES" sz="1400" dirty="0"/>
        </a:p>
      </dgm:t>
    </dgm:pt>
    <dgm:pt modelId="{465B54C9-384D-4384-8C88-7D697F0F558E}" type="parTrans" cxnId="{D86E6F49-47F2-403D-BE24-C7E7971E4DFC}">
      <dgm:prSet/>
      <dgm:spPr/>
      <dgm:t>
        <a:bodyPr/>
        <a:lstStyle/>
        <a:p>
          <a:endParaRPr lang="es-ES" sz="1900"/>
        </a:p>
      </dgm:t>
    </dgm:pt>
    <dgm:pt modelId="{EEBA380B-7B96-496B-8E1F-E093FCFD83F6}" type="sibTrans" cxnId="{D86E6F49-47F2-403D-BE24-C7E7971E4DFC}">
      <dgm:prSet/>
      <dgm:spPr/>
      <dgm:t>
        <a:bodyPr/>
        <a:lstStyle/>
        <a:p>
          <a:endParaRPr lang="es-ES" sz="1900"/>
        </a:p>
      </dgm:t>
    </dgm:pt>
    <dgm:pt modelId="{BFBE50F9-E613-4263-9714-43DE7CC05F7C}">
      <dgm:prSet phldrT="[Texto]" custT="1"/>
      <dgm:spPr/>
      <dgm:t>
        <a:bodyPr/>
        <a:lstStyle/>
        <a:p>
          <a:r>
            <a:rPr lang="es-419" sz="1900" dirty="0"/>
            <a:t>Ley 9449</a:t>
          </a:r>
        </a:p>
        <a:p>
          <a:r>
            <a:rPr lang="es-419" sz="1900" dirty="0"/>
            <a:t>11/05/2017</a:t>
          </a:r>
          <a:endParaRPr lang="es-ES" sz="1900" dirty="0"/>
        </a:p>
      </dgm:t>
    </dgm:pt>
    <dgm:pt modelId="{63F7D471-2C63-46DB-AFF8-BCD21F7F52DA}" type="parTrans" cxnId="{498AE9E6-F3FD-4FF8-8908-F75A8D724D99}">
      <dgm:prSet/>
      <dgm:spPr/>
      <dgm:t>
        <a:bodyPr/>
        <a:lstStyle/>
        <a:p>
          <a:endParaRPr lang="es-ES" sz="1900"/>
        </a:p>
      </dgm:t>
    </dgm:pt>
    <dgm:pt modelId="{5036CBA2-A0A4-4076-9D66-AB6851CDBFD3}" type="sibTrans" cxnId="{498AE9E6-F3FD-4FF8-8908-F75A8D724D99}">
      <dgm:prSet/>
      <dgm:spPr/>
      <dgm:t>
        <a:bodyPr/>
        <a:lstStyle/>
        <a:p>
          <a:endParaRPr lang="es-ES" sz="1900"/>
        </a:p>
      </dgm:t>
    </dgm:pt>
    <dgm:pt modelId="{1DE342CD-D22F-4492-B489-5C37138A1696}">
      <dgm:prSet phldrT="[Texto]" custT="1"/>
      <dgm:spPr>
        <a:ln w="38100">
          <a:solidFill>
            <a:schemeClr val="accent1">
              <a:lumMod val="50000"/>
            </a:schemeClr>
          </a:solidFill>
        </a:ln>
      </dgm:spPr>
      <dgm:t>
        <a:bodyPr/>
        <a:lstStyle/>
        <a:p>
          <a:r>
            <a:rPr lang="es-419" sz="1900" b="0" u="none" dirty="0"/>
            <a:t>Reforma literal g)  </a:t>
          </a:r>
          <a:r>
            <a:rPr lang="es-419" b="0" u="none" dirty="0"/>
            <a:t>SUGEF 11-18 </a:t>
          </a:r>
        </a:p>
        <a:p>
          <a:r>
            <a:rPr lang="es-419" sz="1400" b="0" u="none" dirty="0"/>
            <a:t>Resolución Motivada </a:t>
          </a:r>
          <a:r>
            <a:rPr lang="es-419" sz="1400" dirty="0"/>
            <a:t>Publicación Gaceta 07/11/2023 </a:t>
          </a:r>
          <a:endParaRPr lang="es-ES" sz="1400" dirty="0"/>
        </a:p>
      </dgm:t>
    </dgm:pt>
    <dgm:pt modelId="{4CC490C0-998D-47CD-B0F3-51732AC2D292}" type="parTrans" cxnId="{216E010D-CF22-4926-9A9B-F731CFBD2E94}">
      <dgm:prSet/>
      <dgm:spPr/>
      <dgm:t>
        <a:bodyPr/>
        <a:lstStyle/>
        <a:p>
          <a:endParaRPr lang="es-CR"/>
        </a:p>
      </dgm:t>
    </dgm:pt>
    <dgm:pt modelId="{E540D0FB-FFC7-4435-9250-3276699E95B1}" type="sibTrans" cxnId="{216E010D-CF22-4926-9A9B-F731CFBD2E94}">
      <dgm:prSet/>
      <dgm:spPr/>
      <dgm:t>
        <a:bodyPr/>
        <a:lstStyle/>
        <a:p>
          <a:endParaRPr lang="es-CR"/>
        </a:p>
      </dgm:t>
    </dgm:pt>
    <dgm:pt modelId="{F3E5E782-DCE9-4A2E-A38B-F092D5E029A4}" type="pres">
      <dgm:prSet presAssocID="{006F86D5-66E2-4110-9C40-A0820BD85315}" presName="CompostProcess" presStyleCnt="0">
        <dgm:presLayoutVars>
          <dgm:dir/>
          <dgm:resizeHandles val="exact"/>
        </dgm:presLayoutVars>
      </dgm:prSet>
      <dgm:spPr/>
    </dgm:pt>
    <dgm:pt modelId="{CE4EBB0D-F818-4CDB-A152-A85662A4EEEA}" type="pres">
      <dgm:prSet presAssocID="{006F86D5-66E2-4110-9C40-A0820BD85315}" presName="arrow" presStyleLbl="bgShp" presStyleIdx="0" presStyleCnt="1" custScaleX="117647"/>
      <dgm:spPr/>
    </dgm:pt>
    <dgm:pt modelId="{DBA729FB-3BE3-4E50-BE4D-2B7D5C926A8F}" type="pres">
      <dgm:prSet presAssocID="{006F86D5-66E2-4110-9C40-A0820BD85315}" presName="linearProcess" presStyleCnt="0"/>
      <dgm:spPr/>
    </dgm:pt>
    <dgm:pt modelId="{E10A75FC-B6F5-4FB4-8AE9-DF273578935A}" type="pres">
      <dgm:prSet presAssocID="{BFBE50F9-E613-4263-9714-43DE7CC05F7C}" presName="textNode" presStyleLbl="node1" presStyleIdx="0" presStyleCnt="4">
        <dgm:presLayoutVars>
          <dgm:bulletEnabled val="1"/>
        </dgm:presLayoutVars>
      </dgm:prSet>
      <dgm:spPr/>
    </dgm:pt>
    <dgm:pt modelId="{B421DED6-FE17-4D7B-BA90-6DC373564363}" type="pres">
      <dgm:prSet presAssocID="{5036CBA2-A0A4-4076-9D66-AB6851CDBFD3}" presName="sibTrans" presStyleCnt="0"/>
      <dgm:spPr/>
    </dgm:pt>
    <dgm:pt modelId="{14E3F86A-6B56-4EF0-B28E-224AFCE3D073}" type="pres">
      <dgm:prSet presAssocID="{757EB45E-89A6-4044-BAE2-1F21F076B171}" presName="textNode" presStyleLbl="node1" presStyleIdx="1" presStyleCnt="4">
        <dgm:presLayoutVars>
          <dgm:bulletEnabled val="1"/>
        </dgm:presLayoutVars>
      </dgm:prSet>
      <dgm:spPr/>
    </dgm:pt>
    <dgm:pt modelId="{8F705336-0D28-409D-AE3D-FB28FC63668E}" type="pres">
      <dgm:prSet presAssocID="{77C42C91-C923-4477-9222-F39F665AA60B}" presName="sibTrans" presStyleCnt="0"/>
      <dgm:spPr/>
    </dgm:pt>
    <dgm:pt modelId="{527667F7-79EC-4412-ADA9-E82C45E9B9D9}" type="pres">
      <dgm:prSet presAssocID="{34392066-FF30-42DB-8254-138BC88899DF}" presName="textNode" presStyleLbl="node1" presStyleIdx="2" presStyleCnt="4" custLinFactNeighborX="1305" custLinFactNeighborY="955">
        <dgm:presLayoutVars>
          <dgm:bulletEnabled val="1"/>
        </dgm:presLayoutVars>
      </dgm:prSet>
      <dgm:spPr/>
    </dgm:pt>
    <dgm:pt modelId="{40C7D971-F7BB-4D28-8B63-DAB2EF2A07F2}" type="pres">
      <dgm:prSet presAssocID="{EEBA380B-7B96-496B-8E1F-E093FCFD83F6}" presName="sibTrans" presStyleCnt="0"/>
      <dgm:spPr/>
    </dgm:pt>
    <dgm:pt modelId="{33082402-63F3-4CB6-A62A-9F9A8C3FCEA4}" type="pres">
      <dgm:prSet presAssocID="{1DE342CD-D22F-4492-B489-5C37138A1696}" presName="textNode" presStyleLbl="node1" presStyleIdx="3" presStyleCnt="4" custLinFactNeighborX="-4024" custLinFactNeighborY="-628">
        <dgm:presLayoutVars>
          <dgm:bulletEnabled val="1"/>
        </dgm:presLayoutVars>
      </dgm:prSet>
      <dgm:spPr/>
    </dgm:pt>
  </dgm:ptLst>
  <dgm:cxnLst>
    <dgm:cxn modelId="{216E010D-CF22-4926-9A9B-F731CFBD2E94}" srcId="{006F86D5-66E2-4110-9C40-A0820BD85315}" destId="{1DE342CD-D22F-4492-B489-5C37138A1696}" srcOrd="3" destOrd="0" parTransId="{4CC490C0-998D-47CD-B0F3-51732AC2D292}" sibTransId="{E540D0FB-FFC7-4435-9250-3276699E95B1}"/>
    <dgm:cxn modelId="{CF82E023-EA95-400A-B2BA-00F49DFBF990}" type="presOf" srcId="{006F86D5-66E2-4110-9C40-A0820BD85315}" destId="{F3E5E782-DCE9-4A2E-A38B-F092D5E029A4}" srcOrd="0" destOrd="0" presId="urn:microsoft.com/office/officeart/2005/8/layout/hProcess9"/>
    <dgm:cxn modelId="{3518C926-5C99-43B5-93A4-4A4F8ECF68BA}" type="presOf" srcId="{BFBE50F9-E613-4263-9714-43DE7CC05F7C}" destId="{E10A75FC-B6F5-4FB4-8AE9-DF273578935A}" srcOrd="0" destOrd="0" presId="urn:microsoft.com/office/officeart/2005/8/layout/hProcess9"/>
    <dgm:cxn modelId="{63672F49-C6A6-4E88-A5A5-6B96AC62EAA6}" srcId="{006F86D5-66E2-4110-9C40-A0820BD85315}" destId="{757EB45E-89A6-4044-BAE2-1F21F076B171}" srcOrd="1" destOrd="0" parTransId="{E2EDD48E-1B9E-484B-ADB2-76B292CF227D}" sibTransId="{77C42C91-C923-4477-9222-F39F665AA60B}"/>
    <dgm:cxn modelId="{D86E6F49-47F2-403D-BE24-C7E7971E4DFC}" srcId="{006F86D5-66E2-4110-9C40-A0820BD85315}" destId="{34392066-FF30-42DB-8254-138BC88899DF}" srcOrd="2" destOrd="0" parTransId="{465B54C9-384D-4384-8C88-7D697F0F558E}" sibTransId="{EEBA380B-7B96-496B-8E1F-E093FCFD83F6}"/>
    <dgm:cxn modelId="{A392739C-98B1-418F-AEBF-933A42BBA037}" type="presOf" srcId="{1DE342CD-D22F-4492-B489-5C37138A1696}" destId="{33082402-63F3-4CB6-A62A-9F9A8C3FCEA4}" srcOrd="0" destOrd="0" presId="urn:microsoft.com/office/officeart/2005/8/layout/hProcess9"/>
    <dgm:cxn modelId="{7666ACB6-D4ED-46D0-A126-C0A627F3A131}" type="presOf" srcId="{34392066-FF30-42DB-8254-138BC88899DF}" destId="{527667F7-79EC-4412-ADA9-E82C45E9B9D9}" srcOrd="0" destOrd="0" presId="urn:microsoft.com/office/officeart/2005/8/layout/hProcess9"/>
    <dgm:cxn modelId="{498AE9E6-F3FD-4FF8-8908-F75A8D724D99}" srcId="{006F86D5-66E2-4110-9C40-A0820BD85315}" destId="{BFBE50F9-E613-4263-9714-43DE7CC05F7C}" srcOrd="0" destOrd="0" parTransId="{63F7D471-2C63-46DB-AFF8-BCD21F7F52DA}" sibTransId="{5036CBA2-A0A4-4076-9D66-AB6851CDBFD3}"/>
    <dgm:cxn modelId="{868FBBED-6700-48C8-A803-B08496671FF1}" type="presOf" srcId="{757EB45E-89A6-4044-BAE2-1F21F076B171}" destId="{14E3F86A-6B56-4EF0-B28E-224AFCE3D073}" srcOrd="0" destOrd="0" presId="urn:microsoft.com/office/officeart/2005/8/layout/hProcess9"/>
    <dgm:cxn modelId="{F89E084D-4DA7-48D4-B9E2-0E8073528352}" type="presParOf" srcId="{F3E5E782-DCE9-4A2E-A38B-F092D5E029A4}" destId="{CE4EBB0D-F818-4CDB-A152-A85662A4EEEA}" srcOrd="0" destOrd="0" presId="urn:microsoft.com/office/officeart/2005/8/layout/hProcess9"/>
    <dgm:cxn modelId="{7E1E177E-1699-49DE-AC5A-ADB4D390B391}" type="presParOf" srcId="{F3E5E782-DCE9-4A2E-A38B-F092D5E029A4}" destId="{DBA729FB-3BE3-4E50-BE4D-2B7D5C926A8F}" srcOrd="1" destOrd="0" presId="urn:microsoft.com/office/officeart/2005/8/layout/hProcess9"/>
    <dgm:cxn modelId="{F45E90D2-47E5-400A-A6AF-D52E5362F646}" type="presParOf" srcId="{DBA729FB-3BE3-4E50-BE4D-2B7D5C926A8F}" destId="{E10A75FC-B6F5-4FB4-8AE9-DF273578935A}" srcOrd="0" destOrd="0" presId="urn:microsoft.com/office/officeart/2005/8/layout/hProcess9"/>
    <dgm:cxn modelId="{4EE11233-58A5-4A82-BC47-DD92107319D9}" type="presParOf" srcId="{DBA729FB-3BE3-4E50-BE4D-2B7D5C926A8F}" destId="{B421DED6-FE17-4D7B-BA90-6DC373564363}" srcOrd="1" destOrd="0" presId="urn:microsoft.com/office/officeart/2005/8/layout/hProcess9"/>
    <dgm:cxn modelId="{B830B154-B724-4AFF-9A5B-1996DCAACD2E}" type="presParOf" srcId="{DBA729FB-3BE3-4E50-BE4D-2B7D5C926A8F}" destId="{14E3F86A-6B56-4EF0-B28E-224AFCE3D073}" srcOrd="2" destOrd="0" presId="urn:microsoft.com/office/officeart/2005/8/layout/hProcess9"/>
    <dgm:cxn modelId="{A7D933C5-8F57-4F9D-9A54-6D6085B52CD1}" type="presParOf" srcId="{DBA729FB-3BE3-4E50-BE4D-2B7D5C926A8F}" destId="{8F705336-0D28-409D-AE3D-FB28FC63668E}" srcOrd="3" destOrd="0" presId="urn:microsoft.com/office/officeart/2005/8/layout/hProcess9"/>
    <dgm:cxn modelId="{F78F70E6-B863-453D-8557-865772D31303}" type="presParOf" srcId="{DBA729FB-3BE3-4E50-BE4D-2B7D5C926A8F}" destId="{527667F7-79EC-4412-ADA9-E82C45E9B9D9}" srcOrd="4" destOrd="0" presId="urn:microsoft.com/office/officeart/2005/8/layout/hProcess9"/>
    <dgm:cxn modelId="{5E0A4773-C994-414D-B0B4-DB79E9047F08}" type="presParOf" srcId="{DBA729FB-3BE3-4E50-BE4D-2B7D5C926A8F}" destId="{40C7D971-F7BB-4D28-8B63-DAB2EF2A07F2}" srcOrd="5" destOrd="0" presId="urn:microsoft.com/office/officeart/2005/8/layout/hProcess9"/>
    <dgm:cxn modelId="{7387A0C9-05D3-42F6-B33C-CBD0B5E9FFDC}" type="presParOf" srcId="{DBA729FB-3BE3-4E50-BE4D-2B7D5C926A8F}" destId="{33082402-63F3-4CB6-A62A-9F9A8C3FCEA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1296B7-CC86-466F-81B9-FA30ECFA96C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R"/>
        </a:p>
      </dgm:t>
    </dgm:pt>
    <dgm:pt modelId="{CAD5465C-7F00-4778-9914-763876829BD0}">
      <dgm:prSet phldrT="[Texto]" custT="1"/>
      <dgm:spPr/>
      <dgm:t>
        <a:bodyPr/>
        <a:lstStyle/>
        <a:p>
          <a:r>
            <a:rPr lang="es-CR" sz="1400" b="1" dirty="0">
              <a:latin typeface="Verdana" panose="020B0604030504040204" pitchFamily="34" charset="0"/>
              <a:ea typeface="Verdana" panose="020B0604030504040204" pitchFamily="34" charset="0"/>
            </a:rPr>
            <a:t>g)Facilidad crediticia</a:t>
          </a:r>
        </a:p>
      </dgm:t>
    </dgm:pt>
    <dgm:pt modelId="{79971771-5500-4AC3-B121-B6C8794063D1}" type="parTrans" cxnId="{E3FDFA3B-275E-42C8-9620-3B7F3974D6F9}">
      <dgm:prSet/>
      <dgm:spPr/>
      <dgm:t>
        <a:bodyPr/>
        <a:lstStyle/>
        <a:p>
          <a:endParaRPr lang="es-CR" sz="1200">
            <a:latin typeface="Verdana" panose="020B0604030504040204" pitchFamily="34" charset="0"/>
            <a:ea typeface="Verdana" panose="020B0604030504040204" pitchFamily="34" charset="0"/>
          </a:endParaRPr>
        </a:p>
      </dgm:t>
    </dgm:pt>
    <dgm:pt modelId="{A7E69984-6995-474A-991A-890A4F89D12A}" type="sibTrans" cxnId="{E3FDFA3B-275E-42C8-9620-3B7F3974D6F9}">
      <dgm:prSet/>
      <dgm:spPr/>
      <dgm:t>
        <a:bodyPr/>
        <a:lstStyle/>
        <a:p>
          <a:endParaRPr lang="es-CR" sz="1200">
            <a:latin typeface="Verdana" panose="020B0604030504040204" pitchFamily="34" charset="0"/>
            <a:ea typeface="Verdana" panose="020B0604030504040204" pitchFamily="34" charset="0"/>
          </a:endParaRPr>
        </a:p>
      </dgm:t>
    </dgm:pt>
    <dgm:pt modelId="{2D37A0A5-8E2D-4A25-B47D-D4FFCDF65365}">
      <dgm:prSet phldrT="[Texto]" custT="1"/>
      <dgm:spPr/>
      <dgm:t>
        <a:bodyPr/>
        <a:lstStyle/>
        <a:p>
          <a:pPr algn="just"/>
          <a:r>
            <a:rPr lang="es-CR" sz="1100" i="0" dirty="0">
              <a:latin typeface="Verdana" panose="020B0604030504040204" pitchFamily="34" charset="0"/>
              <a:ea typeface="Verdana" panose="020B0604030504040204" pitchFamily="34" charset="0"/>
            </a:rPr>
            <a:t>(…)No</a:t>
          </a:r>
          <a:r>
            <a:rPr lang="es-CR" sz="1100" i="0" baseline="0" dirty="0">
              <a:latin typeface="Verdana" panose="020B0604030504040204" pitchFamily="34" charset="0"/>
              <a:ea typeface="Verdana" panose="020B0604030504040204" pitchFamily="34" charset="0"/>
            </a:rPr>
            <a:t> se consideran facilidades crediticias las ventas de productos finales, insumos o materias primas, enseres(tales como utensilios, muebles, electrodomésticos, entre otros)equipos de cómputo, planes vacacionales, planes funerarios, servicios de salud(…)</a:t>
          </a:r>
          <a:endParaRPr lang="es-CR" sz="1100" i="0" dirty="0">
            <a:latin typeface="Verdana" panose="020B0604030504040204" pitchFamily="34" charset="0"/>
            <a:ea typeface="Verdana" panose="020B0604030504040204" pitchFamily="34" charset="0"/>
          </a:endParaRPr>
        </a:p>
      </dgm:t>
    </dgm:pt>
    <dgm:pt modelId="{3FEFE0EC-9AFE-4907-A410-1EAD70E35D00}" type="parTrans" cxnId="{22BF7A49-5769-448F-B830-568B70E20778}">
      <dgm:prSet/>
      <dgm:spPr/>
      <dgm:t>
        <a:bodyPr/>
        <a:lstStyle/>
        <a:p>
          <a:endParaRPr lang="es-CR" sz="1200">
            <a:latin typeface="Verdana" panose="020B0604030504040204" pitchFamily="34" charset="0"/>
            <a:ea typeface="Verdana" panose="020B0604030504040204" pitchFamily="34" charset="0"/>
          </a:endParaRPr>
        </a:p>
      </dgm:t>
    </dgm:pt>
    <dgm:pt modelId="{DB1521EF-F7CD-4F1E-B008-6832A3F06077}" type="sibTrans" cxnId="{22BF7A49-5769-448F-B830-568B70E20778}">
      <dgm:prSet/>
      <dgm:spPr/>
      <dgm:t>
        <a:bodyPr/>
        <a:lstStyle/>
        <a:p>
          <a:endParaRPr lang="es-CR" sz="1200">
            <a:latin typeface="Verdana" panose="020B0604030504040204" pitchFamily="34" charset="0"/>
            <a:ea typeface="Verdana" panose="020B0604030504040204" pitchFamily="34" charset="0"/>
          </a:endParaRPr>
        </a:p>
      </dgm:t>
    </dgm:pt>
    <dgm:pt modelId="{EFC74D4B-2D90-4F65-AABB-B27217050BD6}">
      <dgm:prSet phldrT="[Texto]" custT="1"/>
      <dgm:spPr/>
      <dgm:t>
        <a:bodyPr/>
        <a:lstStyle/>
        <a:p>
          <a:r>
            <a:rPr lang="es-CR" sz="1400" b="1" dirty="0">
              <a:latin typeface="Verdana" panose="020B0604030504040204" pitchFamily="34" charset="0"/>
              <a:ea typeface="Verdana" panose="020B0604030504040204" pitchFamily="34" charset="0"/>
            </a:rPr>
            <a:t>i)Habitual</a:t>
          </a:r>
        </a:p>
      </dgm:t>
    </dgm:pt>
    <dgm:pt modelId="{CA492888-0E82-4E7A-82A7-227E9C7A9F95}" type="parTrans" cxnId="{46AFFDE6-E241-4A0A-A706-F926EA3AF4BD}">
      <dgm:prSet/>
      <dgm:spPr/>
      <dgm:t>
        <a:bodyPr/>
        <a:lstStyle/>
        <a:p>
          <a:endParaRPr lang="es-CR" sz="1200">
            <a:latin typeface="Verdana" panose="020B0604030504040204" pitchFamily="34" charset="0"/>
            <a:ea typeface="Verdana" panose="020B0604030504040204" pitchFamily="34" charset="0"/>
          </a:endParaRPr>
        </a:p>
      </dgm:t>
    </dgm:pt>
    <dgm:pt modelId="{280B900E-3497-4E80-A66B-FA31FF14BD14}" type="sibTrans" cxnId="{46AFFDE6-E241-4A0A-A706-F926EA3AF4BD}">
      <dgm:prSet/>
      <dgm:spPr/>
      <dgm:t>
        <a:bodyPr/>
        <a:lstStyle/>
        <a:p>
          <a:endParaRPr lang="es-CR" sz="1200">
            <a:latin typeface="Verdana" panose="020B0604030504040204" pitchFamily="34" charset="0"/>
            <a:ea typeface="Verdana" panose="020B0604030504040204" pitchFamily="34" charset="0"/>
          </a:endParaRPr>
        </a:p>
      </dgm:t>
    </dgm:pt>
    <dgm:pt modelId="{83959604-06CE-4E10-82CB-7EDFDE3DF290}">
      <dgm:prSet phldrT="[Texto]" custT="1"/>
      <dgm:spPr/>
      <dgm:t>
        <a:bodyPr/>
        <a:lstStyle/>
        <a:p>
          <a:pPr algn="just">
            <a:buFont typeface="Arial" panose="020B0604020202020204" pitchFamily="34" charset="0"/>
            <a:buChar char="•"/>
          </a:pPr>
          <a:r>
            <a:rPr lang="es-CR" sz="1100" dirty="0">
              <a:latin typeface="Verdana" panose="020B0604030504040204" pitchFamily="34" charset="0"/>
              <a:ea typeface="Verdana" panose="020B0604030504040204" pitchFamily="34" charset="0"/>
            </a:rPr>
            <a:t>Actividad que se hace con continuidad o por repetición de actos iguales o semejantes en un periodo de doce meses.</a:t>
          </a:r>
        </a:p>
      </dgm:t>
    </dgm:pt>
    <dgm:pt modelId="{ED33E84D-DFF1-4619-B6F6-38A72863B376}" type="parTrans" cxnId="{B17846C2-3FB8-4FC1-AF63-F51DF76D8468}">
      <dgm:prSet/>
      <dgm:spPr/>
      <dgm:t>
        <a:bodyPr/>
        <a:lstStyle/>
        <a:p>
          <a:endParaRPr lang="es-CR" sz="1200">
            <a:latin typeface="Verdana" panose="020B0604030504040204" pitchFamily="34" charset="0"/>
            <a:ea typeface="Verdana" panose="020B0604030504040204" pitchFamily="34" charset="0"/>
          </a:endParaRPr>
        </a:p>
      </dgm:t>
    </dgm:pt>
    <dgm:pt modelId="{F72257EC-C124-44F0-BB6E-C607B507C92F}" type="sibTrans" cxnId="{B17846C2-3FB8-4FC1-AF63-F51DF76D8468}">
      <dgm:prSet/>
      <dgm:spPr/>
      <dgm:t>
        <a:bodyPr/>
        <a:lstStyle/>
        <a:p>
          <a:endParaRPr lang="es-CR" sz="1200">
            <a:latin typeface="Verdana" panose="020B0604030504040204" pitchFamily="34" charset="0"/>
            <a:ea typeface="Verdana" panose="020B0604030504040204" pitchFamily="34" charset="0"/>
          </a:endParaRPr>
        </a:p>
      </dgm:t>
    </dgm:pt>
    <dgm:pt modelId="{286456D9-6DB6-41C2-AF9C-E527019A19D2}">
      <dgm:prSet phldrT="[Texto]" custT="1"/>
      <dgm:spPr/>
      <dgm:t>
        <a:bodyPr/>
        <a:lstStyle/>
        <a:p>
          <a:r>
            <a:rPr lang="es-CR" sz="1400" b="1" dirty="0">
              <a:latin typeface="Verdana" panose="020B0604030504040204" pitchFamily="34" charset="0"/>
              <a:ea typeface="Verdana" panose="020B0604030504040204" pitchFamily="34" charset="0"/>
            </a:rPr>
            <a:t>v)Solicitud de </a:t>
          </a:r>
          <a:r>
            <a:rPr lang="es-CR" sz="1400" b="1" dirty="0" err="1">
              <a:latin typeface="Verdana" panose="020B0604030504040204" pitchFamily="34" charset="0"/>
              <a:ea typeface="Verdana" panose="020B0604030504040204" pitchFamily="34" charset="0"/>
            </a:rPr>
            <a:t>desinscripción</a:t>
          </a:r>
          <a:endParaRPr lang="es-CR" sz="1400" b="1" dirty="0">
            <a:latin typeface="Verdana" panose="020B0604030504040204" pitchFamily="34" charset="0"/>
            <a:ea typeface="Verdana" panose="020B0604030504040204" pitchFamily="34" charset="0"/>
          </a:endParaRPr>
        </a:p>
      </dgm:t>
    </dgm:pt>
    <dgm:pt modelId="{2E078D1B-C0E8-40AB-B918-7DA3F26DB1A5}" type="parTrans" cxnId="{04AFAB07-E283-420F-A5B0-9C7346F5662E}">
      <dgm:prSet/>
      <dgm:spPr/>
      <dgm:t>
        <a:bodyPr/>
        <a:lstStyle/>
        <a:p>
          <a:endParaRPr lang="es-CR" sz="1200">
            <a:latin typeface="Verdana" panose="020B0604030504040204" pitchFamily="34" charset="0"/>
            <a:ea typeface="Verdana" panose="020B0604030504040204" pitchFamily="34" charset="0"/>
          </a:endParaRPr>
        </a:p>
      </dgm:t>
    </dgm:pt>
    <dgm:pt modelId="{11F9942A-DC42-4700-A1E1-CADA23DA7EFE}" type="sibTrans" cxnId="{04AFAB07-E283-420F-A5B0-9C7346F5662E}">
      <dgm:prSet/>
      <dgm:spPr/>
      <dgm:t>
        <a:bodyPr/>
        <a:lstStyle/>
        <a:p>
          <a:endParaRPr lang="es-CR" sz="1200">
            <a:latin typeface="Verdana" panose="020B0604030504040204" pitchFamily="34" charset="0"/>
            <a:ea typeface="Verdana" panose="020B0604030504040204" pitchFamily="34" charset="0"/>
          </a:endParaRPr>
        </a:p>
      </dgm:t>
    </dgm:pt>
    <dgm:pt modelId="{FF49CA81-71A6-4692-AA58-31CBB85CFEED}">
      <dgm:prSet phldrT="[Texto]" custT="1"/>
      <dgm:spPr/>
      <dgm:t>
        <a:bodyPr/>
        <a:lstStyle/>
        <a:p>
          <a:pPr algn="just"/>
          <a:r>
            <a:rPr lang="es-CR" sz="1100" i="0" dirty="0">
              <a:latin typeface="Verdana" panose="020B0604030504040204" pitchFamily="34" charset="0"/>
              <a:ea typeface="Verdana" panose="020B0604030504040204" pitchFamily="34" charset="0"/>
            </a:rPr>
            <a:t>Acto administrativo emitido por la Sugef, que cambia el estado de la inscripción de “inscrita” a “suspendida“, como consecuencia de la inobservancia de obligaciones establecidas en este Reglamento.</a:t>
          </a:r>
        </a:p>
      </dgm:t>
    </dgm:pt>
    <dgm:pt modelId="{81AC00C3-8CA6-4D5F-89E8-2EA54FF93ADA}" type="parTrans" cxnId="{EB55B44C-3513-4838-AFCA-FCDF9C0FD06E}">
      <dgm:prSet/>
      <dgm:spPr/>
      <dgm:t>
        <a:bodyPr/>
        <a:lstStyle/>
        <a:p>
          <a:endParaRPr lang="es-CR" sz="1200">
            <a:latin typeface="Verdana" panose="020B0604030504040204" pitchFamily="34" charset="0"/>
            <a:ea typeface="Verdana" panose="020B0604030504040204" pitchFamily="34" charset="0"/>
          </a:endParaRPr>
        </a:p>
      </dgm:t>
    </dgm:pt>
    <dgm:pt modelId="{853E246D-F547-46B9-9A88-23615138FCDB}" type="sibTrans" cxnId="{EB55B44C-3513-4838-AFCA-FCDF9C0FD06E}">
      <dgm:prSet/>
      <dgm:spPr/>
      <dgm:t>
        <a:bodyPr/>
        <a:lstStyle/>
        <a:p>
          <a:endParaRPr lang="es-CR" sz="1200">
            <a:latin typeface="Verdana" panose="020B0604030504040204" pitchFamily="34" charset="0"/>
            <a:ea typeface="Verdana" panose="020B0604030504040204" pitchFamily="34" charset="0"/>
          </a:endParaRPr>
        </a:p>
      </dgm:t>
    </dgm:pt>
    <dgm:pt modelId="{98AF2A51-418B-4A6E-A69C-979A40D9DB45}">
      <dgm:prSet phldrT="[Texto]" custT="1"/>
      <dgm:spPr/>
      <dgm:t>
        <a:bodyPr/>
        <a:lstStyle/>
        <a:p>
          <a:pPr algn="ctr">
            <a:buFont typeface="Arial" panose="020B0604020202020204" pitchFamily="34" charset="0"/>
            <a:buChar char="•"/>
          </a:pPr>
          <a:r>
            <a:rPr lang="es-CR" sz="1400" b="1" kern="1200" dirty="0">
              <a:latin typeface="Verdana" panose="020B0604030504040204" pitchFamily="34" charset="0"/>
              <a:ea typeface="Verdana" panose="020B0604030504040204" pitchFamily="34" charset="0"/>
              <a:cs typeface="+mn-cs"/>
            </a:rPr>
            <a:t>n) Operación Sustancial</a:t>
          </a:r>
        </a:p>
      </dgm:t>
    </dgm:pt>
    <dgm:pt modelId="{3A1F9C15-518A-4025-94D3-DB033DAD5FE1}" type="parTrans" cxnId="{07B57D1F-9081-4FEB-B07D-26933E3E6CC7}">
      <dgm:prSet/>
      <dgm:spPr/>
      <dgm:t>
        <a:bodyPr/>
        <a:lstStyle/>
        <a:p>
          <a:endParaRPr lang="es-CR" sz="1400"/>
        </a:p>
      </dgm:t>
    </dgm:pt>
    <dgm:pt modelId="{20B16F4F-D0AF-43DC-8D56-7CB341E8A19F}" type="sibTrans" cxnId="{07B57D1F-9081-4FEB-B07D-26933E3E6CC7}">
      <dgm:prSet/>
      <dgm:spPr/>
      <dgm:t>
        <a:bodyPr/>
        <a:lstStyle/>
        <a:p>
          <a:endParaRPr lang="es-CR" sz="1400"/>
        </a:p>
      </dgm:t>
    </dgm:pt>
    <dgm:pt modelId="{AF206BD2-C426-4A3D-80A6-9F281928D523}">
      <dgm:prSet custT="1"/>
      <dgm:spPr/>
      <dgm:t>
        <a:bodyPr/>
        <a:lstStyle/>
        <a:p>
          <a:pPr marL="57150" lvl="1" indent="0" algn="l" defTabSz="222250">
            <a:lnSpc>
              <a:spcPct val="90000"/>
            </a:lnSpc>
            <a:spcBef>
              <a:spcPct val="0"/>
            </a:spcBef>
            <a:spcAft>
              <a:spcPct val="15000"/>
            </a:spcAft>
          </a:pPr>
          <a:endParaRPr lang="es-CR" sz="300" kern="1200" dirty="0"/>
        </a:p>
      </dgm:t>
    </dgm:pt>
    <dgm:pt modelId="{BB19945B-B0DC-47A4-A0FE-547385FBD367}" type="parTrans" cxnId="{39A97439-45A3-442C-8325-3D0573E6D5CC}">
      <dgm:prSet/>
      <dgm:spPr/>
      <dgm:t>
        <a:bodyPr/>
        <a:lstStyle/>
        <a:p>
          <a:endParaRPr lang="es-CR" sz="1400"/>
        </a:p>
      </dgm:t>
    </dgm:pt>
    <dgm:pt modelId="{501C152F-F843-488B-A842-876209BFBF72}" type="sibTrans" cxnId="{39A97439-45A3-442C-8325-3D0573E6D5CC}">
      <dgm:prSet/>
      <dgm:spPr/>
      <dgm:t>
        <a:bodyPr/>
        <a:lstStyle/>
        <a:p>
          <a:endParaRPr lang="es-CR" sz="1400"/>
        </a:p>
      </dgm:t>
    </dgm:pt>
    <dgm:pt modelId="{A5255E14-5076-49AF-834D-04DA641442B7}">
      <dgm:prSet custT="1"/>
      <dgm:spPr/>
      <dgm:t>
        <a:bodyPr/>
        <a:lstStyle/>
        <a:p>
          <a:pPr marL="171450" lvl="1" indent="-171450" algn="just" defTabSz="800100">
            <a:lnSpc>
              <a:spcPct val="90000"/>
            </a:lnSpc>
            <a:spcBef>
              <a:spcPct val="0"/>
            </a:spcBef>
            <a:spcAft>
              <a:spcPct val="15000"/>
            </a:spcAft>
            <a:buFont typeface="Arial" panose="020B0604020202020204" pitchFamily="34" charset="0"/>
            <a:buChar char="•"/>
          </a:pPr>
          <a:r>
            <a:rPr lang="es-CR" sz="1100" kern="1200" dirty="0">
              <a:latin typeface="Verdana" panose="020B0604030504040204" pitchFamily="34" charset="0"/>
              <a:ea typeface="Verdana" panose="020B0604030504040204" pitchFamily="34" charset="0"/>
              <a:cs typeface="+mn-cs"/>
            </a:rPr>
            <a:t>Son operaciones financieras realizadas o proyectadas por cualquier sujeto obligado, cuyo importe acumulado en un período de doce meses, sea igual o mayor a $400.000,00(…)</a:t>
          </a:r>
        </a:p>
      </dgm:t>
    </dgm:pt>
    <dgm:pt modelId="{890C9FDC-DC20-4537-805D-CA2E1A511C8C}" type="parTrans" cxnId="{7D0CB094-2138-48D6-A2AF-9B6B35241983}">
      <dgm:prSet/>
      <dgm:spPr/>
      <dgm:t>
        <a:bodyPr/>
        <a:lstStyle/>
        <a:p>
          <a:endParaRPr lang="es-CR" sz="1400"/>
        </a:p>
      </dgm:t>
    </dgm:pt>
    <dgm:pt modelId="{D4669494-15CB-41EE-9F98-993FE7C673AB}" type="sibTrans" cxnId="{7D0CB094-2138-48D6-A2AF-9B6B35241983}">
      <dgm:prSet/>
      <dgm:spPr/>
      <dgm:t>
        <a:bodyPr/>
        <a:lstStyle/>
        <a:p>
          <a:endParaRPr lang="es-CR" sz="1400"/>
        </a:p>
      </dgm:t>
    </dgm:pt>
    <dgm:pt modelId="{E1D3211D-B7ED-4E8D-B3B5-9F40EC58669A}">
      <dgm:prSet phldrT="[Texto]" custT="1"/>
      <dgm:spPr/>
      <dgm:t>
        <a:bodyPr/>
        <a:lstStyle/>
        <a:p>
          <a:r>
            <a:rPr lang="es-CR" sz="1400" b="1" dirty="0">
              <a:latin typeface="Verdana" panose="020B0604030504040204" pitchFamily="34" charset="0"/>
              <a:ea typeface="Verdana" panose="020B0604030504040204" pitchFamily="34" charset="0"/>
            </a:rPr>
            <a:t>c)Cancelación de la inscripción</a:t>
          </a:r>
        </a:p>
      </dgm:t>
    </dgm:pt>
    <dgm:pt modelId="{066ECCBE-E226-41C3-98A3-E8EE8620F9C0}" type="parTrans" cxnId="{69E09E12-69E4-4F59-B52B-012F05799FD0}">
      <dgm:prSet/>
      <dgm:spPr/>
      <dgm:t>
        <a:bodyPr/>
        <a:lstStyle/>
        <a:p>
          <a:endParaRPr lang="es-CR" sz="1600"/>
        </a:p>
      </dgm:t>
    </dgm:pt>
    <dgm:pt modelId="{CC37B423-2BCC-4800-95EA-3D7D1C3D7AB2}" type="sibTrans" cxnId="{69E09E12-69E4-4F59-B52B-012F05799FD0}">
      <dgm:prSet/>
      <dgm:spPr/>
      <dgm:t>
        <a:bodyPr/>
        <a:lstStyle/>
        <a:p>
          <a:endParaRPr lang="es-CR" sz="1600"/>
        </a:p>
      </dgm:t>
    </dgm:pt>
    <dgm:pt modelId="{90F7733A-179F-4CDF-B3AE-3DE37B69F83A}">
      <dgm:prSet phldrT="[Texto]" custT="1"/>
      <dgm:spPr/>
      <dgm:t>
        <a:bodyPr/>
        <a:lstStyle/>
        <a:p>
          <a:pPr algn="just"/>
          <a:r>
            <a:rPr lang="es-CR" sz="1100" b="0" dirty="0">
              <a:latin typeface="Verdana" panose="020B0604030504040204" pitchFamily="34" charset="0"/>
              <a:ea typeface="Verdana" panose="020B0604030504040204" pitchFamily="34" charset="0"/>
              <a:cs typeface="+mn-cs"/>
            </a:rPr>
            <a:t>Anulación por parte de la Sugef de la inscripción del sujeto obligado debido a su incumplimiento y no atención del estado “suspendida”.</a:t>
          </a:r>
        </a:p>
      </dgm:t>
    </dgm:pt>
    <dgm:pt modelId="{74531029-00B6-4E43-8678-6667C566A11F}" type="parTrans" cxnId="{B05C84AC-C3DC-4F48-A075-6958779781D3}">
      <dgm:prSet/>
      <dgm:spPr/>
      <dgm:t>
        <a:bodyPr/>
        <a:lstStyle/>
        <a:p>
          <a:endParaRPr lang="es-CR" sz="1600"/>
        </a:p>
      </dgm:t>
    </dgm:pt>
    <dgm:pt modelId="{808EBC47-E2C5-40C0-839F-ABEA6E369FA8}" type="sibTrans" cxnId="{B05C84AC-C3DC-4F48-A075-6958779781D3}">
      <dgm:prSet/>
      <dgm:spPr/>
      <dgm:t>
        <a:bodyPr/>
        <a:lstStyle/>
        <a:p>
          <a:endParaRPr lang="es-CR" sz="1600"/>
        </a:p>
      </dgm:t>
    </dgm:pt>
    <dgm:pt modelId="{131632D9-2050-4037-929E-1AC5E220651E}">
      <dgm:prSet phldrT="[Texto]" custT="1"/>
      <dgm:spPr/>
      <dgm:t>
        <a:bodyPr/>
        <a:lstStyle/>
        <a:p>
          <a:endParaRPr lang="es-CR" sz="1400" b="1" dirty="0">
            <a:latin typeface="Verdana" panose="020B0604030504040204" pitchFamily="34" charset="0"/>
            <a:ea typeface="Verdana" panose="020B0604030504040204" pitchFamily="34" charset="0"/>
          </a:endParaRPr>
        </a:p>
        <a:p>
          <a:r>
            <a:rPr lang="es-CR" sz="1400" b="1" dirty="0">
              <a:latin typeface="Verdana" panose="020B0604030504040204" pitchFamily="34" charset="0"/>
              <a:ea typeface="Verdana" panose="020B0604030504040204" pitchFamily="34" charset="0"/>
            </a:rPr>
            <a:t>x)Suspensión</a:t>
          </a:r>
        </a:p>
      </dgm:t>
    </dgm:pt>
    <dgm:pt modelId="{E611585A-F6B0-4212-A33B-07F90F919589}" type="parTrans" cxnId="{26E604AE-DF72-40C1-B9F6-CE04DF0DF879}">
      <dgm:prSet/>
      <dgm:spPr/>
      <dgm:t>
        <a:bodyPr/>
        <a:lstStyle/>
        <a:p>
          <a:endParaRPr lang="es-CR"/>
        </a:p>
      </dgm:t>
    </dgm:pt>
    <dgm:pt modelId="{EF683F2E-4027-4728-B55A-7E08748E3782}" type="sibTrans" cxnId="{26E604AE-DF72-40C1-B9F6-CE04DF0DF879}">
      <dgm:prSet/>
      <dgm:spPr/>
      <dgm:t>
        <a:bodyPr/>
        <a:lstStyle/>
        <a:p>
          <a:endParaRPr lang="es-CR"/>
        </a:p>
      </dgm:t>
    </dgm:pt>
    <dgm:pt modelId="{BBAC1038-46B4-496D-A853-116B0E2B27E2}">
      <dgm:prSet custT="1"/>
      <dgm:spPr/>
      <dgm:t>
        <a:bodyPr/>
        <a:lstStyle/>
        <a:p>
          <a:pPr algn="just"/>
          <a:r>
            <a:rPr lang="es-CR" sz="1100" dirty="0">
              <a:latin typeface="Verdana" panose="020B0604030504040204" pitchFamily="34" charset="0"/>
              <a:ea typeface="Verdana" panose="020B0604030504040204" pitchFamily="34" charset="0"/>
            </a:rPr>
            <a:t>Declaración de la voluntad del sujeto obligado, mediante la cual solicita la exclusión de su inscripción del registro ante la Sugef, en cumplimiento a lo establecido en los artículos 15 y 15 bis de la Ley 7786, por no desempeñar ninguna de las actividades citadas en dicho artículo.</a:t>
          </a:r>
        </a:p>
      </dgm:t>
    </dgm:pt>
    <dgm:pt modelId="{9321CBD6-8E5D-4ECF-8C51-925334DEB269}" type="parTrans" cxnId="{2D095484-200C-4B46-B2BB-9AA2C73A17F4}">
      <dgm:prSet/>
      <dgm:spPr/>
      <dgm:t>
        <a:bodyPr/>
        <a:lstStyle/>
        <a:p>
          <a:endParaRPr lang="es-CR"/>
        </a:p>
      </dgm:t>
    </dgm:pt>
    <dgm:pt modelId="{FFB004CF-D750-4EC1-AA09-B6F34EA2A27E}" type="sibTrans" cxnId="{2D095484-200C-4B46-B2BB-9AA2C73A17F4}">
      <dgm:prSet/>
      <dgm:spPr/>
      <dgm:t>
        <a:bodyPr/>
        <a:lstStyle/>
        <a:p>
          <a:endParaRPr lang="es-CR"/>
        </a:p>
      </dgm:t>
    </dgm:pt>
    <dgm:pt modelId="{5E9FBE89-A366-4D3C-8575-B70089A2FD69}" type="pres">
      <dgm:prSet presAssocID="{301296B7-CC86-466F-81B9-FA30ECFA96CA}" presName="Name0" presStyleCnt="0">
        <dgm:presLayoutVars>
          <dgm:dir/>
          <dgm:animLvl val="lvl"/>
          <dgm:resizeHandles val="exact"/>
        </dgm:presLayoutVars>
      </dgm:prSet>
      <dgm:spPr/>
    </dgm:pt>
    <dgm:pt modelId="{9FD60646-C822-410A-BDF3-8B2D5380D93C}" type="pres">
      <dgm:prSet presAssocID="{E1D3211D-B7ED-4E8D-B3B5-9F40EC58669A}" presName="composite" presStyleCnt="0"/>
      <dgm:spPr/>
    </dgm:pt>
    <dgm:pt modelId="{6819A4C5-CF68-4EF8-B17B-18CB6007B3BF}" type="pres">
      <dgm:prSet presAssocID="{E1D3211D-B7ED-4E8D-B3B5-9F40EC58669A}" presName="parTx" presStyleLbl="alignNode1" presStyleIdx="0" presStyleCnt="6" custLinFactNeighborX="-805" custLinFactNeighborY="3485">
        <dgm:presLayoutVars>
          <dgm:chMax val="0"/>
          <dgm:chPref val="0"/>
          <dgm:bulletEnabled val="1"/>
        </dgm:presLayoutVars>
      </dgm:prSet>
      <dgm:spPr/>
    </dgm:pt>
    <dgm:pt modelId="{2B965CFE-E30C-4B09-8C8A-33FFC86E602D}" type="pres">
      <dgm:prSet presAssocID="{E1D3211D-B7ED-4E8D-B3B5-9F40EC58669A}" presName="desTx" presStyleLbl="alignAccFollowNode1" presStyleIdx="0" presStyleCnt="6">
        <dgm:presLayoutVars>
          <dgm:bulletEnabled val="1"/>
        </dgm:presLayoutVars>
      </dgm:prSet>
      <dgm:spPr/>
    </dgm:pt>
    <dgm:pt modelId="{7EFB1873-6710-4BF0-9129-ED4A556FC32B}" type="pres">
      <dgm:prSet presAssocID="{CC37B423-2BCC-4800-95EA-3D7D1C3D7AB2}" presName="space" presStyleCnt="0"/>
      <dgm:spPr/>
    </dgm:pt>
    <dgm:pt modelId="{4411CF9E-3E21-4F7C-AE14-789F297DDF26}" type="pres">
      <dgm:prSet presAssocID="{CAD5465C-7F00-4778-9914-763876829BD0}" presName="composite" presStyleCnt="0"/>
      <dgm:spPr/>
    </dgm:pt>
    <dgm:pt modelId="{8927F57E-263E-4558-AACF-0CF7512C78C2}" type="pres">
      <dgm:prSet presAssocID="{CAD5465C-7F00-4778-9914-763876829BD0}" presName="parTx" presStyleLbl="alignNode1" presStyleIdx="1" presStyleCnt="6">
        <dgm:presLayoutVars>
          <dgm:chMax val="0"/>
          <dgm:chPref val="0"/>
          <dgm:bulletEnabled val="1"/>
        </dgm:presLayoutVars>
      </dgm:prSet>
      <dgm:spPr/>
    </dgm:pt>
    <dgm:pt modelId="{464674B2-6E9F-4499-9860-5BCBCA0A41D3}" type="pres">
      <dgm:prSet presAssocID="{CAD5465C-7F00-4778-9914-763876829BD0}" presName="desTx" presStyleLbl="alignAccFollowNode1" presStyleIdx="1" presStyleCnt="6">
        <dgm:presLayoutVars>
          <dgm:bulletEnabled val="1"/>
        </dgm:presLayoutVars>
      </dgm:prSet>
      <dgm:spPr/>
    </dgm:pt>
    <dgm:pt modelId="{0008B2BC-D392-40E0-B02D-DE9B843D4B5E}" type="pres">
      <dgm:prSet presAssocID="{A7E69984-6995-474A-991A-890A4F89D12A}" presName="space" presStyleCnt="0"/>
      <dgm:spPr/>
    </dgm:pt>
    <dgm:pt modelId="{E084A91D-E552-4B5A-AAA0-7C1D978FC830}" type="pres">
      <dgm:prSet presAssocID="{EFC74D4B-2D90-4F65-AABB-B27217050BD6}" presName="composite" presStyleCnt="0"/>
      <dgm:spPr/>
    </dgm:pt>
    <dgm:pt modelId="{652EBB7B-3A96-4182-9FB7-FFAF68B1A880}" type="pres">
      <dgm:prSet presAssocID="{EFC74D4B-2D90-4F65-AABB-B27217050BD6}" presName="parTx" presStyleLbl="alignNode1" presStyleIdx="2" presStyleCnt="6">
        <dgm:presLayoutVars>
          <dgm:chMax val="0"/>
          <dgm:chPref val="0"/>
          <dgm:bulletEnabled val="1"/>
        </dgm:presLayoutVars>
      </dgm:prSet>
      <dgm:spPr/>
    </dgm:pt>
    <dgm:pt modelId="{B91C10EB-AAD2-4E9E-AD6F-896317B9F2C6}" type="pres">
      <dgm:prSet presAssocID="{EFC74D4B-2D90-4F65-AABB-B27217050BD6}" presName="desTx" presStyleLbl="alignAccFollowNode1" presStyleIdx="2" presStyleCnt="6">
        <dgm:presLayoutVars>
          <dgm:bulletEnabled val="1"/>
        </dgm:presLayoutVars>
      </dgm:prSet>
      <dgm:spPr/>
    </dgm:pt>
    <dgm:pt modelId="{A713FE87-FF51-4183-BA39-6941427889E2}" type="pres">
      <dgm:prSet presAssocID="{280B900E-3497-4E80-A66B-FA31FF14BD14}" presName="space" presStyleCnt="0"/>
      <dgm:spPr/>
    </dgm:pt>
    <dgm:pt modelId="{18D34A24-7D85-4FA8-904A-ED300E371174}" type="pres">
      <dgm:prSet presAssocID="{98AF2A51-418B-4A6E-A69C-979A40D9DB45}" presName="composite" presStyleCnt="0"/>
      <dgm:spPr/>
    </dgm:pt>
    <dgm:pt modelId="{6477670B-4C41-429A-A055-D1821899C7DA}" type="pres">
      <dgm:prSet presAssocID="{98AF2A51-418B-4A6E-A69C-979A40D9DB45}" presName="parTx" presStyleLbl="alignNode1" presStyleIdx="3" presStyleCnt="6">
        <dgm:presLayoutVars>
          <dgm:chMax val="0"/>
          <dgm:chPref val="0"/>
          <dgm:bulletEnabled val="1"/>
        </dgm:presLayoutVars>
      </dgm:prSet>
      <dgm:spPr/>
    </dgm:pt>
    <dgm:pt modelId="{773A2526-9A2F-451F-96B5-E6299DC02E4C}" type="pres">
      <dgm:prSet presAssocID="{98AF2A51-418B-4A6E-A69C-979A40D9DB45}" presName="desTx" presStyleLbl="alignAccFollowNode1" presStyleIdx="3" presStyleCnt="6">
        <dgm:presLayoutVars>
          <dgm:bulletEnabled val="1"/>
        </dgm:presLayoutVars>
      </dgm:prSet>
      <dgm:spPr/>
    </dgm:pt>
    <dgm:pt modelId="{08E1D067-EFED-42DD-A66E-5A5125A51801}" type="pres">
      <dgm:prSet presAssocID="{20B16F4F-D0AF-43DC-8D56-7CB341E8A19F}" presName="space" presStyleCnt="0"/>
      <dgm:spPr/>
    </dgm:pt>
    <dgm:pt modelId="{912E6E8D-9631-475C-B6C4-A15F5F52C484}" type="pres">
      <dgm:prSet presAssocID="{286456D9-6DB6-41C2-AF9C-E527019A19D2}" presName="composite" presStyleCnt="0"/>
      <dgm:spPr/>
    </dgm:pt>
    <dgm:pt modelId="{A84105F4-C976-4070-89B2-A02BB3427605}" type="pres">
      <dgm:prSet presAssocID="{286456D9-6DB6-41C2-AF9C-E527019A19D2}" presName="parTx" presStyleLbl="alignNode1" presStyleIdx="4" presStyleCnt="6">
        <dgm:presLayoutVars>
          <dgm:chMax val="0"/>
          <dgm:chPref val="0"/>
          <dgm:bulletEnabled val="1"/>
        </dgm:presLayoutVars>
      </dgm:prSet>
      <dgm:spPr/>
    </dgm:pt>
    <dgm:pt modelId="{5C95F10B-274B-48B0-B754-E08AE5AE0357}" type="pres">
      <dgm:prSet presAssocID="{286456D9-6DB6-41C2-AF9C-E527019A19D2}" presName="desTx" presStyleLbl="alignAccFollowNode1" presStyleIdx="4" presStyleCnt="6">
        <dgm:presLayoutVars>
          <dgm:bulletEnabled val="1"/>
        </dgm:presLayoutVars>
      </dgm:prSet>
      <dgm:spPr/>
    </dgm:pt>
    <dgm:pt modelId="{72E6C376-ED51-41E9-A379-553A0359D9C0}" type="pres">
      <dgm:prSet presAssocID="{11F9942A-DC42-4700-A1E1-CADA23DA7EFE}" presName="space" presStyleCnt="0"/>
      <dgm:spPr/>
    </dgm:pt>
    <dgm:pt modelId="{66903BE6-2A65-41C7-855B-CA78ACE1CD84}" type="pres">
      <dgm:prSet presAssocID="{131632D9-2050-4037-929E-1AC5E220651E}" presName="composite" presStyleCnt="0"/>
      <dgm:spPr/>
    </dgm:pt>
    <dgm:pt modelId="{0015FFE6-C4BF-4B39-B3E5-665A99ACFAFF}" type="pres">
      <dgm:prSet presAssocID="{131632D9-2050-4037-929E-1AC5E220651E}" presName="parTx" presStyleLbl="alignNode1" presStyleIdx="5" presStyleCnt="6">
        <dgm:presLayoutVars>
          <dgm:chMax val="0"/>
          <dgm:chPref val="0"/>
          <dgm:bulletEnabled val="1"/>
        </dgm:presLayoutVars>
      </dgm:prSet>
      <dgm:spPr/>
    </dgm:pt>
    <dgm:pt modelId="{934CC863-E1C3-427A-8254-23D34B9CAF1B}" type="pres">
      <dgm:prSet presAssocID="{131632D9-2050-4037-929E-1AC5E220651E}" presName="desTx" presStyleLbl="alignAccFollowNode1" presStyleIdx="5" presStyleCnt="6">
        <dgm:presLayoutVars>
          <dgm:bulletEnabled val="1"/>
        </dgm:presLayoutVars>
      </dgm:prSet>
      <dgm:spPr/>
    </dgm:pt>
  </dgm:ptLst>
  <dgm:cxnLst>
    <dgm:cxn modelId="{C351E805-09A1-42B8-AE5F-644D0D695878}" type="presOf" srcId="{131632D9-2050-4037-929E-1AC5E220651E}" destId="{0015FFE6-C4BF-4B39-B3E5-665A99ACFAFF}" srcOrd="0" destOrd="0" presId="urn:microsoft.com/office/officeart/2005/8/layout/hList1"/>
    <dgm:cxn modelId="{04AFAB07-E283-420F-A5B0-9C7346F5662E}" srcId="{301296B7-CC86-466F-81B9-FA30ECFA96CA}" destId="{286456D9-6DB6-41C2-AF9C-E527019A19D2}" srcOrd="4" destOrd="0" parTransId="{2E078D1B-C0E8-40AB-B918-7DA3F26DB1A5}" sibTransId="{11F9942A-DC42-4700-A1E1-CADA23DA7EFE}"/>
    <dgm:cxn modelId="{69E09E12-69E4-4F59-B52B-012F05799FD0}" srcId="{301296B7-CC86-466F-81B9-FA30ECFA96CA}" destId="{E1D3211D-B7ED-4E8D-B3B5-9F40EC58669A}" srcOrd="0" destOrd="0" parTransId="{066ECCBE-E226-41C3-98A3-E8EE8620F9C0}" sibTransId="{CC37B423-2BCC-4800-95EA-3D7D1C3D7AB2}"/>
    <dgm:cxn modelId="{07B57D1F-9081-4FEB-B07D-26933E3E6CC7}" srcId="{301296B7-CC86-466F-81B9-FA30ECFA96CA}" destId="{98AF2A51-418B-4A6E-A69C-979A40D9DB45}" srcOrd="3" destOrd="0" parTransId="{3A1F9C15-518A-4025-94D3-DB033DAD5FE1}" sibTransId="{20B16F4F-D0AF-43DC-8D56-7CB341E8A19F}"/>
    <dgm:cxn modelId="{884B7A25-8C7D-406D-95CD-F0CB094FBF81}" type="presOf" srcId="{90F7733A-179F-4CDF-B3AE-3DE37B69F83A}" destId="{2B965CFE-E30C-4B09-8C8A-33FFC86E602D}" srcOrd="0" destOrd="0" presId="urn:microsoft.com/office/officeart/2005/8/layout/hList1"/>
    <dgm:cxn modelId="{A2F99625-D1E3-484A-957D-9F972B111998}" type="presOf" srcId="{E1D3211D-B7ED-4E8D-B3B5-9F40EC58669A}" destId="{6819A4C5-CF68-4EF8-B17B-18CB6007B3BF}" srcOrd="0" destOrd="0" presId="urn:microsoft.com/office/officeart/2005/8/layout/hList1"/>
    <dgm:cxn modelId="{0C72AA29-D429-441C-AFD1-31C40015E4D5}" type="presOf" srcId="{301296B7-CC86-466F-81B9-FA30ECFA96CA}" destId="{5E9FBE89-A366-4D3C-8575-B70089A2FD69}" srcOrd="0" destOrd="0" presId="urn:microsoft.com/office/officeart/2005/8/layout/hList1"/>
    <dgm:cxn modelId="{39A97439-45A3-442C-8325-3D0573E6D5CC}" srcId="{98AF2A51-418B-4A6E-A69C-979A40D9DB45}" destId="{AF206BD2-C426-4A3D-80A6-9F281928D523}" srcOrd="0" destOrd="0" parTransId="{BB19945B-B0DC-47A4-A0FE-547385FBD367}" sibTransId="{501C152F-F843-488B-A842-876209BFBF72}"/>
    <dgm:cxn modelId="{E3FDFA3B-275E-42C8-9620-3B7F3974D6F9}" srcId="{301296B7-CC86-466F-81B9-FA30ECFA96CA}" destId="{CAD5465C-7F00-4778-9914-763876829BD0}" srcOrd="1" destOrd="0" parTransId="{79971771-5500-4AC3-B121-B6C8794063D1}" sibTransId="{A7E69984-6995-474A-991A-890A4F89D12A}"/>
    <dgm:cxn modelId="{22BF7A49-5769-448F-B830-568B70E20778}" srcId="{CAD5465C-7F00-4778-9914-763876829BD0}" destId="{2D37A0A5-8E2D-4A25-B47D-D4FFCDF65365}" srcOrd="0" destOrd="0" parTransId="{3FEFE0EC-9AFE-4907-A410-1EAD70E35D00}" sibTransId="{DB1521EF-F7CD-4F1E-B008-6832A3F06077}"/>
    <dgm:cxn modelId="{EB55B44C-3513-4838-AFCA-FCDF9C0FD06E}" srcId="{131632D9-2050-4037-929E-1AC5E220651E}" destId="{FF49CA81-71A6-4692-AA58-31CBB85CFEED}" srcOrd="0" destOrd="0" parTransId="{81AC00C3-8CA6-4D5F-89E8-2EA54FF93ADA}" sibTransId="{853E246D-F547-46B9-9A88-23615138FCDB}"/>
    <dgm:cxn modelId="{84448452-65A8-4E46-90B8-4EF253E77775}" type="presOf" srcId="{CAD5465C-7F00-4778-9914-763876829BD0}" destId="{8927F57E-263E-4558-AACF-0CF7512C78C2}" srcOrd="0" destOrd="0" presId="urn:microsoft.com/office/officeart/2005/8/layout/hList1"/>
    <dgm:cxn modelId="{F0A0A855-5A4B-427C-BEC2-7C194476516C}" type="presOf" srcId="{83959604-06CE-4E10-82CB-7EDFDE3DF290}" destId="{B91C10EB-AAD2-4E9E-AD6F-896317B9F2C6}" srcOrd="0" destOrd="0" presId="urn:microsoft.com/office/officeart/2005/8/layout/hList1"/>
    <dgm:cxn modelId="{C0F0BC57-F744-4E40-BAF6-95EAD00667E1}" type="presOf" srcId="{98AF2A51-418B-4A6E-A69C-979A40D9DB45}" destId="{6477670B-4C41-429A-A055-D1821899C7DA}" srcOrd="0" destOrd="0" presId="urn:microsoft.com/office/officeart/2005/8/layout/hList1"/>
    <dgm:cxn modelId="{AC9FF35A-68B3-4581-8C80-42C13CA12E45}" type="presOf" srcId="{AF206BD2-C426-4A3D-80A6-9F281928D523}" destId="{773A2526-9A2F-451F-96B5-E6299DC02E4C}" srcOrd="0" destOrd="0" presId="urn:microsoft.com/office/officeart/2005/8/layout/hList1"/>
    <dgm:cxn modelId="{2D095484-200C-4B46-B2BB-9AA2C73A17F4}" srcId="{286456D9-6DB6-41C2-AF9C-E527019A19D2}" destId="{BBAC1038-46B4-496D-A853-116B0E2B27E2}" srcOrd="0" destOrd="0" parTransId="{9321CBD6-8E5D-4ECF-8C51-925334DEB269}" sibTransId="{FFB004CF-D750-4EC1-AA09-B6F34EA2A27E}"/>
    <dgm:cxn modelId="{9C9FBC8F-52D9-41BD-BC52-CCE663EFCCE6}" type="presOf" srcId="{A5255E14-5076-49AF-834D-04DA641442B7}" destId="{773A2526-9A2F-451F-96B5-E6299DC02E4C}" srcOrd="0" destOrd="1" presId="urn:microsoft.com/office/officeart/2005/8/layout/hList1"/>
    <dgm:cxn modelId="{7D0CB094-2138-48D6-A2AF-9B6B35241983}" srcId="{98AF2A51-418B-4A6E-A69C-979A40D9DB45}" destId="{A5255E14-5076-49AF-834D-04DA641442B7}" srcOrd="1" destOrd="0" parTransId="{890C9FDC-DC20-4537-805D-CA2E1A511C8C}" sibTransId="{D4669494-15CB-41EE-9F98-993FE7C673AB}"/>
    <dgm:cxn modelId="{A9A4699E-E138-403E-A479-3CDED9BB9A73}" type="presOf" srcId="{FF49CA81-71A6-4692-AA58-31CBB85CFEED}" destId="{934CC863-E1C3-427A-8254-23D34B9CAF1B}" srcOrd="0" destOrd="0" presId="urn:microsoft.com/office/officeart/2005/8/layout/hList1"/>
    <dgm:cxn modelId="{B05C84AC-C3DC-4F48-A075-6958779781D3}" srcId="{E1D3211D-B7ED-4E8D-B3B5-9F40EC58669A}" destId="{90F7733A-179F-4CDF-B3AE-3DE37B69F83A}" srcOrd="0" destOrd="0" parTransId="{74531029-00B6-4E43-8678-6667C566A11F}" sibTransId="{808EBC47-E2C5-40C0-839F-ABEA6E369FA8}"/>
    <dgm:cxn modelId="{26E604AE-DF72-40C1-B9F6-CE04DF0DF879}" srcId="{301296B7-CC86-466F-81B9-FA30ECFA96CA}" destId="{131632D9-2050-4037-929E-1AC5E220651E}" srcOrd="5" destOrd="0" parTransId="{E611585A-F6B0-4212-A33B-07F90F919589}" sibTransId="{EF683F2E-4027-4728-B55A-7E08748E3782}"/>
    <dgm:cxn modelId="{4B7984B7-E33A-46E7-8567-6F6E94DBA7D6}" type="presOf" srcId="{2D37A0A5-8E2D-4A25-B47D-D4FFCDF65365}" destId="{464674B2-6E9F-4499-9860-5BCBCA0A41D3}" srcOrd="0" destOrd="0" presId="urn:microsoft.com/office/officeart/2005/8/layout/hList1"/>
    <dgm:cxn modelId="{B17846C2-3FB8-4FC1-AF63-F51DF76D8468}" srcId="{EFC74D4B-2D90-4F65-AABB-B27217050BD6}" destId="{83959604-06CE-4E10-82CB-7EDFDE3DF290}" srcOrd="0" destOrd="0" parTransId="{ED33E84D-DFF1-4619-B6F6-38A72863B376}" sibTransId="{F72257EC-C124-44F0-BB6E-C607B507C92F}"/>
    <dgm:cxn modelId="{A8C77FE1-2EAB-4B13-8A56-079E35646509}" type="presOf" srcId="{286456D9-6DB6-41C2-AF9C-E527019A19D2}" destId="{A84105F4-C976-4070-89B2-A02BB3427605}" srcOrd="0" destOrd="0" presId="urn:microsoft.com/office/officeart/2005/8/layout/hList1"/>
    <dgm:cxn modelId="{46AFFDE6-E241-4A0A-A706-F926EA3AF4BD}" srcId="{301296B7-CC86-466F-81B9-FA30ECFA96CA}" destId="{EFC74D4B-2D90-4F65-AABB-B27217050BD6}" srcOrd="2" destOrd="0" parTransId="{CA492888-0E82-4E7A-82A7-227E9C7A9F95}" sibTransId="{280B900E-3497-4E80-A66B-FA31FF14BD14}"/>
    <dgm:cxn modelId="{A82144ED-DFC6-424A-9004-2C08FB9F1CC3}" type="presOf" srcId="{EFC74D4B-2D90-4F65-AABB-B27217050BD6}" destId="{652EBB7B-3A96-4182-9FB7-FFAF68B1A880}" srcOrd="0" destOrd="0" presId="urn:microsoft.com/office/officeart/2005/8/layout/hList1"/>
    <dgm:cxn modelId="{47F409FC-7C8D-4648-A59C-913B1590BCFC}" type="presOf" srcId="{BBAC1038-46B4-496D-A853-116B0E2B27E2}" destId="{5C95F10B-274B-48B0-B754-E08AE5AE0357}" srcOrd="0" destOrd="0" presId="urn:microsoft.com/office/officeart/2005/8/layout/hList1"/>
    <dgm:cxn modelId="{757E9640-40D6-4BA6-847C-22FD7AD75F6B}" type="presParOf" srcId="{5E9FBE89-A366-4D3C-8575-B70089A2FD69}" destId="{9FD60646-C822-410A-BDF3-8B2D5380D93C}" srcOrd="0" destOrd="0" presId="urn:microsoft.com/office/officeart/2005/8/layout/hList1"/>
    <dgm:cxn modelId="{01AF1DBA-C3F1-47F4-AB69-3DE6A2FD6D0C}" type="presParOf" srcId="{9FD60646-C822-410A-BDF3-8B2D5380D93C}" destId="{6819A4C5-CF68-4EF8-B17B-18CB6007B3BF}" srcOrd="0" destOrd="0" presId="urn:microsoft.com/office/officeart/2005/8/layout/hList1"/>
    <dgm:cxn modelId="{29DEA564-1102-48A6-A45B-7C5D14A859DD}" type="presParOf" srcId="{9FD60646-C822-410A-BDF3-8B2D5380D93C}" destId="{2B965CFE-E30C-4B09-8C8A-33FFC86E602D}" srcOrd="1" destOrd="0" presId="urn:microsoft.com/office/officeart/2005/8/layout/hList1"/>
    <dgm:cxn modelId="{F9A5B293-6E01-42D5-A2F4-F8EDF3213DBD}" type="presParOf" srcId="{5E9FBE89-A366-4D3C-8575-B70089A2FD69}" destId="{7EFB1873-6710-4BF0-9129-ED4A556FC32B}" srcOrd="1" destOrd="0" presId="urn:microsoft.com/office/officeart/2005/8/layout/hList1"/>
    <dgm:cxn modelId="{F5A33D4E-8CEF-4091-BA24-8E4C6B617885}" type="presParOf" srcId="{5E9FBE89-A366-4D3C-8575-B70089A2FD69}" destId="{4411CF9E-3E21-4F7C-AE14-789F297DDF26}" srcOrd="2" destOrd="0" presId="urn:microsoft.com/office/officeart/2005/8/layout/hList1"/>
    <dgm:cxn modelId="{713069A1-68FB-4748-AD13-0DC436845F15}" type="presParOf" srcId="{4411CF9E-3E21-4F7C-AE14-789F297DDF26}" destId="{8927F57E-263E-4558-AACF-0CF7512C78C2}" srcOrd="0" destOrd="0" presId="urn:microsoft.com/office/officeart/2005/8/layout/hList1"/>
    <dgm:cxn modelId="{57249CDE-C43B-4202-9733-43C8E1A7EA07}" type="presParOf" srcId="{4411CF9E-3E21-4F7C-AE14-789F297DDF26}" destId="{464674B2-6E9F-4499-9860-5BCBCA0A41D3}" srcOrd="1" destOrd="0" presId="urn:microsoft.com/office/officeart/2005/8/layout/hList1"/>
    <dgm:cxn modelId="{1DA55840-481A-4168-93AD-C2D33ECF9C8D}" type="presParOf" srcId="{5E9FBE89-A366-4D3C-8575-B70089A2FD69}" destId="{0008B2BC-D392-40E0-B02D-DE9B843D4B5E}" srcOrd="3" destOrd="0" presId="urn:microsoft.com/office/officeart/2005/8/layout/hList1"/>
    <dgm:cxn modelId="{123F59DE-E0CA-4F2B-9D8A-089DE1EFCF67}" type="presParOf" srcId="{5E9FBE89-A366-4D3C-8575-B70089A2FD69}" destId="{E084A91D-E552-4B5A-AAA0-7C1D978FC830}" srcOrd="4" destOrd="0" presId="urn:microsoft.com/office/officeart/2005/8/layout/hList1"/>
    <dgm:cxn modelId="{C2783E8C-B312-4DA3-8531-1E90D3AB14ED}" type="presParOf" srcId="{E084A91D-E552-4B5A-AAA0-7C1D978FC830}" destId="{652EBB7B-3A96-4182-9FB7-FFAF68B1A880}" srcOrd="0" destOrd="0" presId="urn:microsoft.com/office/officeart/2005/8/layout/hList1"/>
    <dgm:cxn modelId="{3936BA6E-7259-4016-BF9F-281E6FC417FB}" type="presParOf" srcId="{E084A91D-E552-4B5A-AAA0-7C1D978FC830}" destId="{B91C10EB-AAD2-4E9E-AD6F-896317B9F2C6}" srcOrd="1" destOrd="0" presId="urn:microsoft.com/office/officeart/2005/8/layout/hList1"/>
    <dgm:cxn modelId="{E45E8280-3BC9-4979-AC5E-EA530172BF69}" type="presParOf" srcId="{5E9FBE89-A366-4D3C-8575-B70089A2FD69}" destId="{A713FE87-FF51-4183-BA39-6941427889E2}" srcOrd="5" destOrd="0" presId="urn:microsoft.com/office/officeart/2005/8/layout/hList1"/>
    <dgm:cxn modelId="{3B7B06F5-B67F-44B6-BEB4-1F3836BAB30F}" type="presParOf" srcId="{5E9FBE89-A366-4D3C-8575-B70089A2FD69}" destId="{18D34A24-7D85-4FA8-904A-ED300E371174}" srcOrd="6" destOrd="0" presId="urn:microsoft.com/office/officeart/2005/8/layout/hList1"/>
    <dgm:cxn modelId="{E3550274-B377-44B1-9A99-5A8A187775B2}" type="presParOf" srcId="{18D34A24-7D85-4FA8-904A-ED300E371174}" destId="{6477670B-4C41-429A-A055-D1821899C7DA}" srcOrd="0" destOrd="0" presId="urn:microsoft.com/office/officeart/2005/8/layout/hList1"/>
    <dgm:cxn modelId="{98CFB48B-EAD6-47AA-94EC-06A249D87D34}" type="presParOf" srcId="{18D34A24-7D85-4FA8-904A-ED300E371174}" destId="{773A2526-9A2F-451F-96B5-E6299DC02E4C}" srcOrd="1" destOrd="0" presId="urn:microsoft.com/office/officeart/2005/8/layout/hList1"/>
    <dgm:cxn modelId="{28AE4BE2-71E4-427E-97FF-2674CAA79807}" type="presParOf" srcId="{5E9FBE89-A366-4D3C-8575-B70089A2FD69}" destId="{08E1D067-EFED-42DD-A66E-5A5125A51801}" srcOrd="7" destOrd="0" presId="urn:microsoft.com/office/officeart/2005/8/layout/hList1"/>
    <dgm:cxn modelId="{3FFAA321-1C57-44A8-B444-FF643237451F}" type="presParOf" srcId="{5E9FBE89-A366-4D3C-8575-B70089A2FD69}" destId="{912E6E8D-9631-475C-B6C4-A15F5F52C484}" srcOrd="8" destOrd="0" presId="urn:microsoft.com/office/officeart/2005/8/layout/hList1"/>
    <dgm:cxn modelId="{176FBAEE-64F4-4014-8EC5-BD9C93832D5C}" type="presParOf" srcId="{912E6E8D-9631-475C-B6C4-A15F5F52C484}" destId="{A84105F4-C976-4070-89B2-A02BB3427605}" srcOrd="0" destOrd="0" presId="urn:microsoft.com/office/officeart/2005/8/layout/hList1"/>
    <dgm:cxn modelId="{C4CF289C-9C6D-4276-A1D5-55AD64EB7BD4}" type="presParOf" srcId="{912E6E8D-9631-475C-B6C4-A15F5F52C484}" destId="{5C95F10B-274B-48B0-B754-E08AE5AE0357}" srcOrd="1" destOrd="0" presId="urn:microsoft.com/office/officeart/2005/8/layout/hList1"/>
    <dgm:cxn modelId="{3E459596-9EE7-40EC-B077-24A316BE2F25}" type="presParOf" srcId="{5E9FBE89-A366-4D3C-8575-B70089A2FD69}" destId="{72E6C376-ED51-41E9-A379-553A0359D9C0}" srcOrd="9" destOrd="0" presId="urn:microsoft.com/office/officeart/2005/8/layout/hList1"/>
    <dgm:cxn modelId="{E92CDE39-3F46-49CC-A197-FC0B7A7AD330}" type="presParOf" srcId="{5E9FBE89-A366-4D3C-8575-B70089A2FD69}" destId="{66903BE6-2A65-41C7-855B-CA78ACE1CD84}" srcOrd="10" destOrd="0" presId="urn:microsoft.com/office/officeart/2005/8/layout/hList1"/>
    <dgm:cxn modelId="{14127D51-B372-4F1A-A90C-9A5EE836590E}" type="presParOf" srcId="{66903BE6-2A65-41C7-855B-CA78ACE1CD84}" destId="{0015FFE6-C4BF-4B39-B3E5-665A99ACFAFF}" srcOrd="0" destOrd="0" presId="urn:microsoft.com/office/officeart/2005/8/layout/hList1"/>
    <dgm:cxn modelId="{89207347-CD0C-45B3-B7F6-4B67B2962890}" type="presParOf" srcId="{66903BE6-2A65-41C7-855B-CA78ACE1CD84}" destId="{934CC863-E1C3-427A-8254-23D34B9CAF1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F87349-1A32-47D8-9D7E-9D56F83C01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R"/>
        </a:p>
      </dgm:t>
    </dgm:pt>
    <dgm:pt modelId="{C86A7960-F183-4647-B9AF-9E481F2B2BA6}">
      <dgm:prSet phldrT="[Texto]" custT="1"/>
      <dgm:spPr/>
      <dgm:t>
        <a:bodyPr/>
        <a:lstStyle/>
        <a:p>
          <a:r>
            <a:rPr lang="es-MX" sz="3600" b="1" dirty="0"/>
            <a:t>Artículo 15</a:t>
          </a:r>
          <a:endParaRPr lang="es-CR" sz="3600" b="1" dirty="0"/>
        </a:p>
      </dgm:t>
    </dgm:pt>
    <dgm:pt modelId="{77E91798-AFDF-4648-B2A4-4B539367ACE6}" type="parTrans" cxnId="{87B0C96B-04A7-4C70-B47E-3C4F20756D5A}">
      <dgm:prSet/>
      <dgm:spPr/>
      <dgm:t>
        <a:bodyPr/>
        <a:lstStyle/>
        <a:p>
          <a:endParaRPr lang="es-CR"/>
        </a:p>
      </dgm:t>
    </dgm:pt>
    <dgm:pt modelId="{4B64705E-B0AD-4013-8617-24A6995F9518}" type="sibTrans" cxnId="{87B0C96B-04A7-4C70-B47E-3C4F20756D5A}">
      <dgm:prSet/>
      <dgm:spPr/>
      <dgm:t>
        <a:bodyPr/>
        <a:lstStyle/>
        <a:p>
          <a:endParaRPr lang="es-CR"/>
        </a:p>
      </dgm:t>
    </dgm:pt>
    <dgm:pt modelId="{0D5F4471-808A-4382-9EA3-743955C872BC}">
      <dgm:prSet phldrT="[Texto]" custT="1"/>
      <dgm:spPr/>
      <dgm:t>
        <a:bodyPr/>
        <a:lstStyle/>
        <a:p>
          <a:endParaRPr lang="es-CR" sz="2000" dirty="0"/>
        </a:p>
      </dgm:t>
    </dgm:pt>
    <dgm:pt modelId="{4983C3AE-4E86-494C-8DB5-581B544895AF}" type="parTrans" cxnId="{7C074053-7AC2-41E1-8376-150853B3865F}">
      <dgm:prSet/>
      <dgm:spPr/>
      <dgm:t>
        <a:bodyPr/>
        <a:lstStyle/>
        <a:p>
          <a:endParaRPr lang="es-CR"/>
        </a:p>
      </dgm:t>
    </dgm:pt>
    <dgm:pt modelId="{02F183FE-E7FE-4B2B-A4C9-A940D954EDF6}" type="sibTrans" cxnId="{7C074053-7AC2-41E1-8376-150853B3865F}">
      <dgm:prSet/>
      <dgm:spPr/>
      <dgm:t>
        <a:bodyPr/>
        <a:lstStyle/>
        <a:p>
          <a:endParaRPr lang="es-CR"/>
        </a:p>
      </dgm:t>
    </dgm:pt>
    <dgm:pt modelId="{D2A057E3-3DD5-4745-BD3B-5A6D05F9DFB0}">
      <dgm:prSet phldrT="[Texto]" custT="1"/>
      <dgm:spPr/>
      <dgm:t>
        <a:bodyPr/>
        <a:lstStyle/>
        <a:p>
          <a:r>
            <a:rPr lang="es-MX" sz="2000" dirty="0"/>
            <a:t>Transferencias de fondos.</a:t>
          </a:r>
          <a:endParaRPr lang="es-CR" sz="2000" dirty="0"/>
        </a:p>
      </dgm:t>
    </dgm:pt>
    <dgm:pt modelId="{3194F50D-2E5A-4C63-9FD4-F1141A8F7285}" type="parTrans" cxnId="{875B606D-7CD6-4868-95CA-9458DED7314B}">
      <dgm:prSet/>
      <dgm:spPr/>
      <dgm:t>
        <a:bodyPr/>
        <a:lstStyle/>
        <a:p>
          <a:endParaRPr lang="es-CR"/>
        </a:p>
      </dgm:t>
    </dgm:pt>
    <dgm:pt modelId="{333389A8-8E2C-4BFB-985E-8E03691494A5}" type="sibTrans" cxnId="{875B606D-7CD6-4868-95CA-9458DED7314B}">
      <dgm:prSet/>
      <dgm:spPr/>
      <dgm:t>
        <a:bodyPr/>
        <a:lstStyle/>
        <a:p>
          <a:endParaRPr lang="es-CR"/>
        </a:p>
      </dgm:t>
    </dgm:pt>
    <dgm:pt modelId="{7DF73971-F858-4EFA-AE71-287B8361C4EB}">
      <dgm:prSet phldrT="[Texto]" custT="1"/>
      <dgm:spPr/>
      <dgm:t>
        <a:bodyPr/>
        <a:lstStyle/>
        <a:p>
          <a:r>
            <a:rPr lang="es-MX" sz="3600" b="1" dirty="0"/>
            <a:t>Artículo 15 bis</a:t>
          </a:r>
          <a:endParaRPr lang="es-CR" sz="3600" b="1" dirty="0"/>
        </a:p>
      </dgm:t>
    </dgm:pt>
    <dgm:pt modelId="{E97731FC-FB33-48E3-A232-70097ECC9B8D}" type="parTrans" cxnId="{A345060E-5058-4D25-92CB-376A2F15C785}">
      <dgm:prSet/>
      <dgm:spPr/>
      <dgm:t>
        <a:bodyPr/>
        <a:lstStyle/>
        <a:p>
          <a:endParaRPr lang="es-CR"/>
        </a:p>
      </dgm:t>
    </dgm:pt>
    <dgm:pt modelId="{64C48443-F624-478C-8F1C-DF2558BAF5B9}" type="sibTrans" cxnId="{A345060E-5058-4D25-92CB-376A2F15C785}">
      <dgm:prSet/>
      <dgm:spPr/>
      <dgm:t>
        <a:bodyPr/>
        <a:lstStyle/>
        <a:p>
          <a:endParaRPr lang="es-CR"/>
        </a:p>
      </dgm:t>
    </dgm:pt>
    <dgm:pt modelId="{6CAA9F11-ABB9-4970-9DE8-6260D3F9473D}">
      <dgm:prSet phldrT="[Texto]" custT="1"/>
      <dgm:spPr/>
      <dgm:t>
        <a:bodyPr/>
        <a:lstStyle/>
        <a:p>
          <a:r>
            <a:rPr lang="es-MX" sz="2000" u="sng" dirty="0"/>
            <a:t>Casinos.</a:t>
          </a:r>
          <a:endParaRPr lang="es-CR" sz="2000" u="sng" dirty="0"/>
        </a:p>
      </dgm:t>
    </dgm:pt>
    <dgm:pt modelId="{D54A89A5-62F2-4E2B-A79F-85995D7343F9}" type="parTrans" cxnId="{C19B944D-0B8A-4F87-A8FE-ACCC99F7060E}">
      <dgm:prSet/>
      <dgm:spPr/>
      <dgm:t>
        <a:bodyPr/>
        <a:lstStyle/>
        <a:p>
          <a:endParaRPr lang="es-CR"/>
        </a:p>
      </dgm:t>
    </dgm:pt>
    <dgm:pt modelId="{E3145B9A-C608-49FA-8EAC-1C4E4E548A73}" type="sibTrans" cxnId="{C19B944D-0B8A-4F87-A8FE-ACCC99F7060E}">
      <dgm:prSet/>
      <dgm:spPr/>
      <dgm:t>
        <a:bodyPr/>
        <a:lstStyle/>
        <a:p>
          <a:endParaRPr lang="es-CR"/>
        </a:p>
      </dgm:t>
    </dgm:pt>
    <dgm:pt modelId="{82770C82-11A6-41F5-AE57-56B2A89E40F2}">
      <dgm:prSet phldrT="[Texto]" custT="1"/>
      <dgm:spPr/>
      <dgm:t>
        <a:bodyPr/>
        <a:lstStyle/>
        <a:p>
          <a:r>
            <a:rPr lang="es-MX" sz="2000" u="sng" dirty="0"/>
            <a:t>Compra y venta de bienes inmuebles.</a:t>
          </a:r>
          <a:endParaRPr lang="es-CR" sz="2000" u="sng" dirty="0"/>
        </a:p>
      </dgm:t>
    </dgm:pt>
    <dgm:pt modelId="{C6E74F5E-FE7C-4D52-999F-882373795A16}" type="parTrans" cxnId="{977EE161-478B-4049-8DC4-5C91B5D57441}">
      <dgm:prSet/>
      <dgm:spPr/>
      <dgm:t>
        <a:bodyPr/>
        <a:lstStyle/>
        <a:p>
          <a:endParaRPr lang="es-CR"/>
        </a:p>
      </dgm:t>
    </dgm:pt>
    <dgm:pt modelId="{CFAA8DCC-1592-4E12-958B-DAEBFA691CBF}" type="sibTrans" cxnId="{977EE161-478B-4049-8DC4-5C91B5D57441}">
      <dgm:prSet/>
      <dgm:spPr/>
      <dgm:t>
        <a:bodyPr/>
        <a:lstStyle/>
        <a:p>
          <a:endParaRPr lang="es-CR"/>
        </a:p>
      </dgm:t>
    </dgm:pt>
    <dgm:pt modelId="{75924730-AA63-493C-91A4-196AEF236CA2}">
      <dgm:prSet phldrT="[Texto]" custT="1"/>
      <dgm:spPr/>
      <dgm:t>
        <a:bodyPr/>
        <a:lstStyle/>
        <a:p>
          <a:r>
            <a:rPr lang="es-MX" sz="2000" u="sng" dirty="0"/>
            <a:t>Organizaciones sin fines de lucro.</a:t>
          </a:r>
          <a:endParaRPr lang="es-CR" sz="2000" u="sng" dirty="0"/>
        </a:p>
      </dgm:t>
    </dgm:pt>
    <dgm:pt modelId="{3478A41C-7F73-46BF-B666-EF254F356504}" type="parTrans" cxnId="{B352A171-0EDB-4D91-9016-278F83BED884}">
      <dgm:prSet/>
      <dgm:spPr/>
      <dgm:t>
        <a:bodyPr/>
        <a:lstStyle/>
        <a:p>
          <a:endParaRPr lang="es-CR"/>
        </a:p>
      </dgm:t>
    </dgm:pt>
    <dgm:pt modelId="{A30B32D0-47FD-418E-A593-1FF0E73D9995}" type="sibTrans" cxnId="{B352A171-0EDB-4D91-9016-278F83BED884}">
      <dgm:prSet/>
      <dgm:spPr/>
      <dgm:t>
        <a:bodyPr/>
        <a:lstStyle/>
        <a:p>
          <a:endParaRPr lang="es-CR"/>
        </a:p>
      </dgm:t>
    </dgm:pt>
    <dgm:pt modelId="{69776ED8-3D7D-4919-B698-2E3E65480DD9}">
      <dgm:prSet phldrT="[Texto]" custT="1"/>
      <dgm:spPr/>
      <dgm:t>
        <a:bodyPr/>
        <a:lstStyle/>
        <a:p>
          <a:r>
            <a:rPr lang="es-MX" sz="2000" u="sng" dirty="0"/>
            <a:t>Abogados y contadores que realicen actividades específicas para clientes.</a:t>
          </a:r>
          <a:endParaRPr lang="es-CR" sz="2000" u="sng" dirty="0"/>
        </a:p>
      </dgm:t>
    </dgm:pt>
    <dgm:pt modelId="{0C31ED5C-AB31-41C1-ACE6-6BD3BD581F29}" type="parTrans" cxnId="{D162E4E6-2A70-48B2-BC8A-712A8A2CF21D}">
      <dgm:prSet/>
      <dgm:spPr/>
      <dgm:t>
        <a:bodyPr/>
        <a:lstStyle/>
        <a:p>
          <a:endParaRPr lang="es-CR"/>
        </a:p>
      </dgm:t>
    </dgm:pt>
    <dgm:pt modelId="{3E4FE339-DAF5-4EA1-8694-A61ACE118456}" type="sibTrans" cxnId="{D162E4E6-2A70-48B2-BC8A-712A8A2CF21D}">
      <dgm:prSet/>
      <dgm:spPr/>
      <dgm:t>
        <a:bodyPr/>
        <a:lstStyle/>
        <a:p>
          <a:endParaRPr lang="es-CR"/>
        </a:p>
      </dgm:t>
    </dgm:pt>
    <dgm:pt modelId="{96305FB3-C020-4909-A795-7979D1023345}">
      <dgm:prSet phldrT="[Texto]" custT="1"/>
      <dgm:spPr/>
      <dgm:t>
        <a:bodyPr/>
        <a:lstStyle/>
        <a:p>
          <a:r>
            <a:rPr lang="es-MX" sz="2000" u="sng" dirty="0"/>
            <a:t>Comerciantes de metales y piedras preciosas.</a:t>
          </a:r>
          <a:endParaRPr lang="es-CR" sz="2000" u="sng" dirty="0"/>
        </a:p>
      </dgm:t>
    </dgm:pt>
    <dgm:pt modelId="{DC5CA692-FD21-4E39-AFA1-34D155F0B3BB}" type="parTrans" cxnId="{7977F3BC-57DF-4CF6-B095-93B6D460CE8D}">
      <dgm:prSet/>
      <dgm:spPr/>
      <dgm:t>
        <a:bodyPr/>
        <a:lstStyle/>
        <a:p>
          <a:endParaRPr lang="es-CR"/>
        </a:p>
      </dgm:t>
    </dgm:pt>
    <dgm:pt modelId="{DEDF431F-F006-4DD0-BA31-D8794062AE4C}" type="sibTrans" cxnId="{7977F3BC-57DF-4CF6-B095-93B6D460CE8D}">
      <dgm:prSet/>
      <dgm:spPr/>
      <dgm:t>
        <a:bodyPr/>
        <a:lstStyle/>
        <a:p>
          <a:endParaRPr lang="es-CR"/>
        </a:p>
      </dgm:t>
    </dgm:pt>
    <dgm:pt modelId="{ACD2593F-9EEE-4688-9A85-07FCA7156F02}">
      <dgm:prSet phldrT="[Texto]" custT="1"/>
      <dgm:spPr/>
      <dgm:t>
        <a:bodyPr/>
        <a:lstStyle/>
        <a:p>
          <a:r>
            <a:rPr lang="es-MX" sz="2000" u="sng" dirty="0"/>
            <a:t>Proveedores de servicios fiduciarios.</a:t>
          </a:r>
          <a:endParaRPr lang="es-CR" sz="2000" u="sng" dirty="0"/>
        </a:p>
      </dgm:t>
    </dgm:pt>
    <dgm:pt modelId="{2A87E9C2-A879-47A4-9EF5-CAC8CF0CBCB8}" type="parTrans" cxnId="{CF7742F1-C01C-4519-AD4D-5F350A32ACC5}">
      <dgm:prSet/>
      <dgm:spPr/>
      <dgm:t>
        <a:bodyPr/>
        <a:lstStyle/>
        <a:p>
          <a:endParaRPr lang="es-CR"/>
        </a:p>
      </dgm:t>
    </dgm:pt>
    <dgm:pt modelId="{593927EC-85EC-4E86-A3B7-610651CB523A}" type="sibTrans" cxnId="{CF7742F1-C01C-4519-AD4D-5F350A32ACC5}">
      <dgm:prSet/>
      <dgm:spPr/>
      <dgm:t>
        <a:bodyPr/>
        <a:lstStyle/>
        <a:p>
          <a:endParaRPr lang="es-CR"/>
        </a:p>
      </dgm:t>
    </dgm:pt>
    <dgm:pt modelId="{CC2C6C67-1BC7-47A7-8DCB-E92031452AF0}">
      <dgm:prSet phldrT="[Texto]" custT="1"/>
      <dgm:spPr/>
      <dgm:t>
        <a:bodyPr/>
        <a:lstStyle/>
        <a:p>
          <a:r>
            <a:rPr lang="es-MX" sz="2000" u="sng" dirty="0"/>
            <a:t>Facilidades crediticias</a:t>
          </a:r>
          <a:endParaRPr lang="es-CR" sz="2000" u="sng" dirty="0"/>
        </a:p>
      </dgm:t>
    </dgm:pt>
    <dgm:pt modelId="{84FA6AEE-F245-48E0-B740-888FCE854218}" type="parTrans" cxnId="{07AAAB3D-7A4E-4239-B92F-000A093368D0}">
      <dgm:prSet/>
      <dgm:spPr/>
      <dgm:t>
        <a:bodyPr/>
        <a:lstStyle/>
        <a:p>
          <a:endParaRPr lang="es-CR"/>
        </a:p>
      </dgm:t>
    </dgm:pt>
    <dgm:pt modelId="{8E8DBB4E-93D8-44EB-9847-FACB64B5154C}" type="sibTrans" cxnId="{07AAAB3D-7A4E-4239-B92F-000A093368D0}">
      <dgm:prSet/>
      <dgm:spPr/>
      <dgm:t>
        <a:bodyPr/>
        <a:lstStyle/>
        <a:p>
          <a:endParaRPr lang="es-CR"/>
        </a:p>
      </dgm:t>
    </dgm:pt>
    <dgm:pt modelId="{77EA035A-ADD8-4615-BFD4-D6CE351F593D}">
      <dgm:prSet phldrT="[Texto]" custT="1"/>
      <dgm:spPr/>
      <dgm:t>
        <a:bodyPr/>
        <a:lstStyle/>
        <a:p>
          <a:r>
            <a:rPr lang="es-MX" sz="2000" u="sng" dirty="0"/>
            <a:t>Casas de empeño</a:t>
          </a:r>
          <a:endParaRPr lang="es-CR" sz="2000" u="sng" dirty="0"/>
        </a:p>
      </dgm:t>
    </dgm:pt>
    <dgm:pt modelId="{3E50B16D-C7B3-49FC-82D9-5BB428DF7F7B}" type="parTrans" cxnId="{C18E9CA3-99BC-42B5-BF3C-26142AC64F97}">
      <dgm:prSet/>
      <dgm:spPr/>
      <dgm:t>
        <a:bodyPr/>
        <a:lstStyle/>
        <a:p>
          <a:endParaRPr lang="es-CR"/>
        </a:p>
      </dgm:t>
    </dgm:pt>
    <dgm:pt modelId="{65E16A0F-93E8-4D19-BA33-6432E25E75DA}" type="sibTrans" cxnId="{C18E9CA3-99BC-42B5-BF3C-26142AC64F97}">
      <dgm:prSet/>
      <dgm:spPr/>
      <dgm:t>
        <a:bodyPr/>
        <a:lstStyle/>
        <a:p>
          <a:endParaRPr lang="es-CR"/>
        </a:p>
      </dgm:t>
    </dgm:pt>
    <dgm:pt modelId="{6A77139D-556A-4AD8-9672-42F24F6A2EFE}">
      <dgm:prSet phldrT="[Texto]" custT="1"/>
      <dgm:spPr/>
      <dgm:t>
        <a:bodyPr/>
        <a:lstStyle/>
        <a:p>
          <a:r>
            <a:rPr lang="es-MX" sz="2000" dirty="0"/>
            <a:t>Administración de recursos financieros.</a:t>
          </a:r>
          <a:endParaRPr lang="es-CR" sz="2000" dirty="0"/>
        </a:p>
      </dgm:t>
    </dgm:pt>
    <dgm:pt modelId="{5C934CA8-CA69-4F25-A711-8A7C554599FF}" type="parTrans" cxnId="{A1D4C76D-9DBE-45E6-8CAE-BCB0136059E3}">
      <dgm:prSet/>
      <dgm:spPr/>
      <dgm:t>
        <a:bodyPr/>
        <a:lstStyle/>
        <a:p>
          <a:endParaRPr lang="es-CR"/>
        </a:p>
      </dgm:t>
    </dgm:pt>
    <dgm:pt modelId="{4B1FE964-05CD-4149-9DA5-F7E1B2553A43}" type="sibTrans" cxnId="{A1D4C76D-9DBE-45E6-8CAE-BCB0136059E3}">
      <dgm:prSet/>
      <dgm:spPr/>
      <dgm:t>
        <a:bodyPr/>
        <a:lstStyle/>
        <a:p>
          <a:endParaRPr lang="es-CR"/>
        </a:p>
      </dgm:t>
    </dgm:pt>
    <dgm:pt modelId="{64A4A5F8-023B-426C-887B-AF90A5DCF765}">
      <dgm:prSet phldrT="[Texto]" custT="1"/>
      <dgm:spPr/>
      <dgm:t>
        <a:bodyPr/>
        <a:lstStyle/>
        <a:p>
          <a:r>
            <a:rPr lang="es-MX" sz="2000" dirty="0"/>
            <a:t>Remesas de dinero.</a:t>
          </a:r>
          <a:endParaRPr lang="es-CR" sz="2000" dirty="0"/>
        </a:p>
      </dgm:t>
    </dgm:pt>
    <dgm:pt modelId="{E15A60D0-56E9-4AF3-9771-2C1DEB59BBFB}" type="parTrans" cxnId="{FD887418-354A-452D-9402-9482CEB674DE}">
      <dgm:prSet/>
      <dgm:spPr/>
      <dgm:t>
        <a:bodyPr/>
        <a:lstStyle/>
        <a:p>
          <a:endParaRPr lang="es-CR"/>
        </a:p>
      </dgm:t>
    </dgm:pt>
    <dgm:pt modelId="{C89AB424-0E85-4064-A340-6189557CAE0C}" type="sibTrans" cxnId="{FD887418-354A-452D-9402-9482CEB674DE}">
      <dgm:prSet/>
      <dgm:spPr/>
      <dgm:t>
        <a:bodyPr/>
        <a:lstStyle/>
        <a:p>
          <a:endParaRPr lang="es-CR"/>
        </a:p>
      </dgm:t>
    </dgm:pt>
    <dgm:pt modelId="{CDF73ECF-8A45-43C8-ABAA-3EFD9C32BF2E}">
      <dgm:prSet phldrT="[Texto]" custT="1"/>
      <dgm:spPr/>
      <dgm:t>
        <a:bodyPr/>
        <a:lstStyle/>
        <a:p>
          <a:r>
            <a:rPr lang="es-MX" sz="2000" u="sng" dirty="0"/>
            <a:t>Emisores de tarjetas de crédito.</a:t>
          </a:r>
          <a:endParaRPr lang="es-CR" sz="2000" u="sng" dirty="0"/>
        </a:p>
      </dgm:t>
    </dgm:pt>
    <dgm:pt modelId="{754E3D4E-F331-479B-8295-4E01F268E51F}" type="parTrans" cxnId="{BCD1BA26-8E48-40D4-ACAB-9BF2791ADEF7}">
      <dgm:prSet/>
      <dgm:spPr/>
      <dgm:t>
        <a:bodyPr/>
        <a:lstStyle/>
        <a:p>
          <a:endParaRPr lang="es-CR"/>
        </a:p>
      </dgm:t>
    </dgm:pt>
    <dgm:pt modelId="{5F1704D4-4E6B-4025-9EC5-CB7711F4C009}" type="sibTrans" cxnId="{BCD1BA26-8E48-40D4-ACAB-9BF2791ADEF7}">
      <dgm:prSet/>
      <dgm:spPr/>
      <dgm:t>
        <a:bodyPr/>
        <a:lstStyle/>
        <a:p>
          <a:endParaRPr lang="es-CR"/>
        </a:p>
      </dgm:t>
    </dgm:pt>
    <dgm:pt modelId="{8E7BDD79-2DF7-4436-B46D-3AC418731CFB}">
      <dgm:prSet phldrT="[Texto]" custT="1"/>
      <dgm:spPr/>
      <dgm:t>
        <a:bodyPr/>
        <a:lstStyle/>
        <a:p>
          <a:endParaRPr lang="es-CR" sz="2000" u="sng" dirty="0"/>
        </a:p>
      </dgm:t>
    </dgm:pt>
    <dgm:pt modelId="{70D128A0-1800-4C25-A14C-ABB950058971}" type="parTrans" cxnId="{1D79991C-EB7E-425A-BB87-CEFC7B916951}">
      <dgm:prSet/>
      <dgm:spPr/>
      <dgm:t>
        <a:bodyPr/>
        <a:lstStyle/>
        <a:p>
          <a:endParaRPr lang="es-CR"/>
        </a:p>
      </dgm:t>
    </dgm:pt>
    <dgm:pt modelId="{EF16F9E9-AC1D-4C4F-8DBE-A77C4E6E2C1B}" type="sibTrans" cxnId="{1D79991C-EB7E-425A-BB87-CEFC7B916951}">
      <dgm:prSet/>
      <dgm:spPr/>
      <dgm:t>
        <a:bodyPr/>
        <a:lstStyle/>
        <a:p>
          <a:endParaRPr lang="es-CR"/>
        </a:p>
      </dgm:t>
    </dgm:pt>
    <dgm:pt modelId="{7D452CA5-81B4-4EF5-BB10-ED78E81C1848}" type="pres">
      <dgm:prSet presAssocID="{FFF87349-1A32-47D8-9D7E-9D56F83C01D6}" presName="Name0" presStyleCnt="0">
        <dgm:presLayoutVars>
          <dgm:dir/>
          <dgm:animLvl val="lvl"/>
          <dgm:resizeHandles val="exact"/>
        </dgm:presLayoutVars>
      </dgm:prSet>
      <dgm:spPr/>
    </dgm:pt>
    <dgm:pt modelId="{E2F7629E-A2FE-4997-806C-DBAA800673BB}" type="pres">
      <dgm:prSet presAssocID="{C86A7960-F183-4647-B9AF-9E481F2B2BA6}" presName="composite" presStyleCnt="0"/>
      <dgm:spPr/>
    </dgm:pt>
    <dgm:pt modelId="{149656D6-6057-4586-A99F-CEC5E0180F8F}" type="pres">
      <dgm:prSet presAssocID="{C86A7960-F183-4647-B9AF-9E481F2B2BA6}" presName="parTx" presStyleLbl="alignNode1" presStyleIdx="0" presStyleCnt="2">
        <dgm:presLayoutVars>
          <dgm:chMax val="0"/>
          <dgm:chPref val="0"/>
          <dgm:bulletEnabled val="1"/>
        </dgm:presLayoutVars>
      </dgm:prSet>
      <dgm:spPr/>
    </dgm:pt>
    <dgm:pt modelId="{21D4712E-E1AA-4B38-B8FD-7AEB1AE81A68}" type="pres">
      <dgm:prSet presAssocID="{C86A7960-F183-4647-B9AF-9E481F2B2BA6}" presName="desTx" presStyleLbl="alignAccFollowNode1" presStyleIdx="0" presStyleCnt="2">
        <dgm:presLayoutVars>
          <dgm:bulletEnabled val="1"/>
        </dgm:presLayoutVars>
      </dgm:prSet>
      <dgm:spPr/>
    </dgm:pt>
    <dgm:pt modelId="{76AD689D-72DD-452E-90F1-6131F01149E7}" type="pres">
      <dgm:prSet presAssocID="{4B64705E-B0AD-4013-8617-24A6995F9518}" presName="space" presStyleCnt="0"/>
      <dgm:spPr/>
    </dgm:pt>
    <dgm:pt modelId="{726D06D0-E499-48C2-ACE6-DFC623DC61DA}" type="pres">
      <dgm:prSet presAssocID="{7DF73971-F858-4EFA-AE71-287B8361C4EB}" presName="composite" presStyleCnt="0"/>
      <dgm:spPr/>
    </dgm:pt>
    <dgm:pt modelId="{E7EFA577-A779-4729-9EB1-46BC0A85FBDD}" type="pres">
      <dgm:prSet presAssocID="{7DF73971-F858-4EFA-AE71-287B8361C4EB}" presName="parTx" presStyleLbl="alignNode1" presStyleIdx="1" presStyleCnt="2">
        <dgm:presLayoutVars>
          <dgm:chMax val="0"/>
          <dgm:chPref val="0"/>
          <dgm:bulletEnabled val="1"/>
        </dgm:presLayoutVars>
      </dgm:prSet>
      <dgm:spPr/>
    </dgm:pt>
    <dgm:pt modelId="{E9C40CDB-B72C-4A6E-B507-509131D7728C}" type="pres">
      <dgm:prSet presAssocID="{7DF73971-F858-4EFA-AE71-287B8361C4EB}" presName="desTx" presStyleLbl="alignAccFollowNode1" presStyleIdx="1" presStyleCnt="2">
        <dgm:presLayoutVars>
          <dgm:bulletEnabled val="1"/>
        </dgm:presLayoutVars>
      </dgm:prSet>
      <dgm:spPr/>
    </dgm:pt>
  </dgm:ptLst>
  <dgm:cxnLst>
    <dgm:cxn modelId="{C65FD101-0A8E-4AD6-8473-CEDA2A9A27EA}" type="presOf" srcId="{82770C82-11A6-41F5-AE57-56B2A89E40F2}" destId="{E9C40CDB-B72C-4A6E-B507-509131D7728C}" srcOrd="0" destOrd="2" presId="urn:microsoft.com/office/officeart/2005/8/layout/hList1"/>
    <dgm:cxn modelId="{A345060E-5058-4D25-92CB-376A2F15C785}" srcId="{FFF87349-1A32-47D8-9D7E-9D56F83C01D6}" destId="{7DF73971-F858-4EFA-AE71-287B8361C4EB}" srcOrd="1" destOrd="0" parTransId="{E97731FC-FB33-48E3-A232-70097ECC9B8D}" sibTransId="{64C48443-F624-478C-8F1C-DF2558BAF5B9}"/>
    <dgm:cxn modelId="{FD887418-354A-452D-9402-9482CEB674DE}" srcId="{C86A7960-F183-4647-B9AF-9E481F2B2BA6}" destId="{64A4A5F8-023B-426C-887B-AF90A5DCF765}" srcOrd="3" destOrd="0" parTransId="{E15A60D0-56E9-4AF3-9771-2C1DEB59BBFB}" sibTransId="{C89AB424-0E85-4064-A340-6189557CAE0C}"/>
    <dgm:cxn modelId="{1D79991C-EB7E-425A-BB87-CEFC7B916951}" srcId="{7DF73971-F858-4EFA-AE71-287B8361C4EB}" destId="{8E7BDD79-2DF7-4436-B46D-3AC418731CFB}" srcOrd="0" destOrd="0" parTransId="{70D128A0-1800-4C25-A14C-ABB950058971}" sibTransId="{EF16F9E9-AC1D-4C4F-8DBE-A77C4E6E2C1B}"/>
    <dgm:cxn modelId="{BCD1BA26-8E48-40D4-ACAB-9BF2791ADEF7}" srcId="{C86A7960-F183-4647-B9AF-9E481F2B2BA6}" destId="{CDF73ECF-8A45-43C8-ABAA-3EFD9C32BF2E}" srcOrd="4" destOrd="0" parTransId="{754E3D4E-F331-479B-8295-4E01F268E51F}" sibTransId="{5F1704D4-4E6B-4025-9EC5-CB7711F4C009}"/>
    <dgm:cxn modelId="{7AE08129-23BE-45F7-B071-47B2A6ED8626}" type="presOf" srcId="{75924730-AA63-493C-91A4-196AEF236CA2}" destId="{E9C40CDB-B72C-4A6E-B507-509131D7728C}" srcOrd="0" destOrd="4" presId="urn:microsoft.com/office/officeart/2005/8/layout/hList1"/>
    <dgm:cxn modelId="{07AAAB3D-7A4E-4239-B92F-000A093368D0}" srcId="{7DF73971-F858-4EFA-AE71-287B8361C4EB}" destId="{CC2C6C67-1BC7-47A7-8DCB-E92031452AF0}" srcOrd="7" destOrd="0" parTransId="{84FA6AEE-F245-48E0-B740-888FCE854218}" sibTransId="{8E8DBB4E-93D8-44EB-9847-FACB64B5154C}"/>
    <dgm:cxn modelId="{AE95213F-8F2A-43A2-AFAB-7E9BCDCAEF6D}" type="presOf" srcId="{CC2C6C67-1BC7-47A7-8DCB-E92031452AF0}" destId="{E9C40CDB-B72C-4A6E-B507-509131D7728C}" srcOrd="0" destOrd="7" presId="urn:microsoft.com/office/officeart/2005/8/layout/hList1"/>
    <dgm:cxn modelId="{977EE161-478B-4049-8DC4-5C91B5D57441}" srcId="{7DF73971-F858-4EFA-AE71-287B8361C4EB}" destId="{82770C82-11A6-41F5-AE57-56B2A89E40F2}" srcOrd="2" destOrd="0" parTransId="{C6E74F5E-FE7C-4D52-999F-882373795A16}" sibTransId="{CFAA8DCC-1592-4E12-958B-DAEBFA691CBF}"/>
    <dgm:cxn modelId="{166F8C49-97EA-4167-93D5-A7A77945FAC9}" type="presOf" srcId="{64A4A5F8-023B-426C-887B-AF90A5DCF765}" destId="{21D4712E-E1AA-4B38-B8FD-7AEB1AE81A68}" srcOrd="0" destOrd="3" presId="urn:microsoft.com/office/officeart/2005/8/layout/hList1"/>
    <dgm:cxn modelId="{EAE6CF49-C9AF-4D5F-BC07-642092CA72DF}" type="presOf" srcId="{77EA035A-ADD8-4615-BFD4-D6CE351F593D}" destId="{E9C40CDB-B72C-4A6E-B507-509131D7728C}" srcOrd="0" destOrd="8" presId="urn:microsoft.com/office/officeart/2005/8/layout/hList1"/>
    <dgm:cxn modelId="{87B0C96B-04A7-4C70-B47E-3C4F20756D5A}" srcId="{FFF87349-1A32-47D8-9D7E-9D56F83C01D6}" destId="{C86A7960-F183-4647-B9AF-9E481F2B2BA6}" srcOrd="0" destOrd="0" parTransId="{77E91798-AFDF-4648-B2A4-4B539367ACE6}" sibTransId="{4B64705E-B0AD-4013-8617-24A6995F9518}"/>
    <dgm:cxn modelId="{875B606D-7CD6-4868-95CA-9458DED7314B}" srcId="{C86A7960-F183-4647-B9AF-9E481F2B2BA6}" destId="{D2A057E3-3DD5-4745-BD3B-5A6D05F9DFB0}" srcOrd="1" destOrd="0" parTransId="{3194F50D-2E5A-4C63-9FD4-F1141A8F7285}" sibTransId="{333389A8-8E2C-4BFB-985E-8E03691494A5}"/>
    <dgm:cxn modelId="{C19B944D-0B8A-4F87-A8FE-ACCC99F7060E}" srcId="{7DF73971-F858-4EFA-AE71-287B8361C4EB}" destId="{6CAA9F11-ABB9-4970-9DE8-6260D3F9473D}" srcOrd="1" destOrd="0" parTransId="{D54A89A5-62F2-4E2B-A79F-85995D7343F9}" sibTransId="{E3145B9A-C608-49FA-8EAC-1C4E4E548A73}"/>
    <dgm:cxn modelId="{A1D4C76D-9DBE-45E6-8CAE-BCB0136059E3}" srcId="{C86A7960-F183-4647-B9AF-9E481F2B2BA6}" destId="{6A77139D-556A-4AD8-9672-42F24F6A2EFE}" srcOrd="2" destOrd="0" parTransId="{5C934CA8-CA69-4F25-A711-8A7C554599FF}" sibTransId="{4B1FE964-05CD-4149-9DA5-F7E1B2553A43}"/>
    <dgm:cxn modelId="{0446C96F-802B-4520-9A01-383B5A501E28}" type="presOf" srcId="{96305FB3-C020-4909-A795-7979D1023345}" destId="{E9C40CDB-B72C-4A6E-B507-509131D7728C}" srcOrd="0" destOrd="3" presId="urn:microsoft.com/office/officeart/2005/8/layout/hList1"/>
    <dgm:cxn modelId="{B352A171-0EDB-4D91-9016-278F83BED884}" srcId="{7DF73971-F858-4EFA-AE71-287B8361C4EB}" destId="{75924730-AA63-493C-91A4-196AEF236CA2}" srcOrd="4" destOrd="0" parTransId="{3478A41C-7F73-46BF-B666-EF254F356504}" sibTransId="{A30B32D0-47FD-418E-A593-1FF0E73D9995}"/>
    <dgm:cxn modelId="{7C074053-7AC2-41E1-8376-150853B3865F}" srcId="{C86A7960-F183-4647-B9AF-9E481F2B2BA6}" destId="{0D5F4471-808A-4382-9EA3-743955C872BC}" srcOrd="0" destOrd="0" parTransId="{4983C3AE-4E86-494C-8DB5-581B544895AF}" sibTransId="{02F183FE-E7FE-4B2B-A4C9-A940D954EDF6}"/>
    <dgm:cxn modelId="{4760A076-526B-42DC-B02A-780F37590673}" type="presOf" srcId="{8E7BDD79-2DF7-4436-B46D-3AC418731CFB}" destId="{E9C40CDB-B72C-4A6E-B507-509131D7728C}" srcOrd="0" destOrd="0" presId="urn:microsoft.com/office/officeart/2005/8/layout/hList1"/>
    <dgm:cxn modelId="{4229D781-50A2-45BD-A14C-E43C60095B8E}" type="presOf" srcId="{ACD2593F-9EEE-4688-9A85-07FCA7156F02}" destId="{E9C40CDB-B72C-4A6E-B507-509131D7728C}" srcOrd="0" destOrd="6" presId="urn:microsoft.com/office/officeart/2005/8/layout/hList1"/>
    <dgm:cxn modelId="{EF00E48B-9377-40AC-B384-320E22170704}" type="presOf" srcId="{CDF73ECF-8A45-43C8-ABAA-3EFD9C32BF2E}" destId="{21D4712E-E1AA-4B38-B8FD-7AEB1AE81A68}" srcOrd="0" destOrd="4" presId="urn:microsoft.com/office/officeart/2005/8/layout/hList1"/>
    <dgm:cxn modelId="{A0346D90-5278-4BE4-B52E-34CDA5AC35A8}" type="presOf" srcId="{C86A7960-F183-4647-B9AF-9E481F2B2BA6}" destId="{149656D6-6057-4586-A99F-CEC5E0180F8F}" srcOrd="0" destOrd="0" presId="urn:microsoft.com/office/officeart/2005/8/layout/hList1"/>
    <dgm:cxn modelId="{685C1192-F948-4F45-B997-116146DA63BB}" type="presOf" srcId="{0D5F4471-808A-4382-9EA3-743955C872BC}" destId="{21D4712E-E1AA-4B38-B8FD-7AEB1AE81A68}" srcOrd="0" destOrd="0" presId="urn:microsoft.com/office/officeart/2005/8/layout/hList1"/>
    <dgm:cxn modelId="{AC344396-9B18-4FF9-934D-D189F0DEB280}" type="presOf" srcId="{6A77139D-556A-4AD8-9672-42F24F6A2EFE}" destId="{21D4712E-E1AA-4B38-B8FD-7AEB1AE81A68}" srcOrd="0" destOrd="2" presId="urn:microsoft.com/office/officeart/2005/8/layout/hList1"/>
    <dgm:cxn modelId="{C18E9CA3-99BC-42B5-BF3C-26142AC64F97}" srcId="{7DF73971-F858-4EFA-AE71-287B8361C4EB}" destId="{77EA035A-ADD8-4615-BFD4-D6CE351F593D}" srcOrd="8" destOrd="0" parTransId="{3E50B16D-C7B3-49FC-82D9-5BB428DF7F7B}" sibTransId="{65E16A0F-93E8-4D19-BA33-6432E25E75DA}"/>
    <dgm:cxn modelId="{868889B4-0434-48ED-9AC3-84C03198892E}" type="presOf" srcId="{7DF73971-F858-4EFA-AE71-287B8361C4EB}" destId="{E7EFA577-A779-4729-9EB1-46BC0A85FBDD}" srcOrd="0" destOrd="0" presId="urn:microsoft.com/office/officeart/2005/8/layout/hList1"/>
    <dgm:cxn modelId="{7977F3BC-57DF-4CF6-B095-93B6D460CE8D}" srcId="{7DF73971-F858-4EFA-AE71-287B8361C4EB}" destId="{96305FB3-C020-4909-A795-7979D1023345}" srcOrd="3" destOrd="0" parTransId="{DC5CA692-FD21-4E39-AFA1-34D155F0B3BB}" sibTransId="{DEDF431F-F006-4DD0-BA31-D8794062AE4C}"/>
    <dgm:cxn modelId="{A2F688C5-9067-4482-B2B6-111402267197}" type="presOf" srcId="{69776ED8-3D7D-4919-B698-2E3E65480DD9}" destId="{E9C40CDB-B72C-4A6E-B507-509131D7728C}" srcOrd="0" destOrd="5" presId="urn:microsoft.com/office/officeart/2005/8/layout/hList1"/>
    <dgm:cxn modelId="{6A37FCD1-EDB1-4E05-B007-556AFE55D1AD}" type="presOf" srcId="{D2A057E3-3DD5-4745-BD3B-5A6D05F9DFB0}" destId="{21D4712E-E1AA-4B38-B8FD-7AEB1AE81A68}" srcOrd="0" destOrd="1" presId="urn:microsoft.com/office/officeart/2005/8/layout/hList1"/>
    <dgm:cxn modelId="{2508C7D6-8DBF-45F2-8DBD-00013575ADCF}" type="presOf" srcId="{6CAA9F11-ABB9-4970-9DE8-6260D3F9473D}" destId="{E9C40CDB-B72C-4A6E-B507-509131D7728C}" srcOrd="0" destOrd="1" presId="urn:microsoft.com/office/officeart/2005/8/layout/hList1"/>
    <dgm:cxn modelId="{D162E4E6-2A70-48B2-BC8A-712A8A2CF21D}" srcId="{7DF73971-F858-4EFA-AE71-287B8361C4EB}" destId="{69776ED8-3D7D-4919-B698-2E3E65480DD9}" srcOrd="5" destOrd="0" parTransId="{0C31ED5C-AB31-41C1-ACE6-6BD3BD581F29}" sibTransId="{3E4FE339-DAF5-4EA1-8694-A61ACE118456}"/>
    <dgm:cxn modelId="{CE2ECEEB-D733-4255-9EAD-D3B77FE5E312}" type="presOf" srcId="{FFF87349-1A32-47D8-9D7E-9D56F83C01D6}" destId="{7D452CA5-81B4-4EF5-BB10-ED78E81C1848}" srcOrd="0" destOrd="0" presId="urn:microsoft.com/office/officeart/2005/8/layout/hList1"/>
    <dgm:cxn modelId="{CF7742F1-C01C-4519-AD4D-5F350A32ACC5}" srcId="{7DF73971-F858-4EFA-AE71-287B8361C4EB}" destId="{ACD2593F-9EEE-4688-9A85-07FCA7156F02}" srcOrd="6" destOrd="0" parTransId="{2A87E9C2-A879-47A4-9EF5-CAC8CF0CBCB8}" sibTransId="{593927EC-85EC-4E86-A3B7-610651CB523A}"/>
    <dgm:cxn modelId="{EEC0F2A4-7A4C-48A7-A7C1-3FD3BA1C66EC}" type="presParOf" srcId="{7D452CA5-81B4-4EF5-BB10-ED78E81C1848}" destId="{E2F7629E-A2FE-4997-806C-DBAA800673BB}" srcOrd="0" destOrd="0" presId="urn:microsoft.com/office/officeart/2005/8/layout/hList1"/>
    <dgm:cxn modelId="{BAAB69F7-85CB-408E-A608-EECFD9AD5955}" type="presParOf" srcId="{E2F7629E-A2FE-4997-806C-DBAA800673BB}" destId="{149656D6-6057-4586-A99F-CEC5E0180F8F}" srcOrd="0" destOrd="0" presId="urn:microsoft.com/office/officeart/2005/8/layout/hList1"/>
    <dgm:cxn modelId="{67562822-23B7-49CF-9E02-DCA104B346AC}" type="presParOf" srcId="{E2F7629E-A2FE-4997-806C-DBAA800673BB}" destId="{21D4712E-E1AA-4B38-B8FD-7AEB1AE81A68}" srcOrd="1" destOrd="0" presId="urn:microsoft.com/office/officeart/2005/8/layout/hList1"/>
    <dgm:cxn modelId="{88FC78FF-B9F3-4FDB-9AE2-15797351FE5A}" type="presParOf" srcId="{7D452CA5-81B4-4EF5-BB10-ED78E81C1848}" destId="{76AD689D-72DD-452E-90F1-6131F01149E7}" srcOrd="1" destOrd="0" presId="urn:microsoft.com/office/officeart/2005/8/layout/hList1"/>
    <dgm:cxn modelId="{1C1BD184-431C-47F2-A8D7-CDC05C91CB82}" type="presParOf" srcId="{7D452CA5-81B4-4EF5-BB10-ED78E81C1848}" destId="{726D06D0-E499-48C2-ACE6-DFC623DC61DA}" srcOrd="2" destOrd="0" presId="urn:microsoft.com/office/officeart/2005/8/layout/hList1"/>
    <dgm:cxn modelId="{E4A7E4F4-F024-4280-84A0-06E04B821AD6}" type="presParOf" srcId="{726D06D0-E499-48C2-ACE6-DFC623DC61DA}" destId="{E7EFA577-A779-4729-9EB1-46BC0A85FBDD}" srcOrd="0" destOrd="0" presId="urn:microsoft.com/office/officeart/2005/8/layout/hList1"/>
    <dgm:cxn modelId="{87A51DA4-C4D5-44A4-AD8B-D8FED817627A}" type="presParOf" srcId="{726D06D0-E499-48C2-ACE6-DFC623DC61DA}" destId="{E9C40CDB-B72C-4A6E-B507-509131D7728C}"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F87349-1A32-47D8-9D7E-9D56F83C01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R"/>
        </a:p>
      </dgm:t>
    </dgm:pt>
    <dgm:pt modelId="{C86A7960-F183-4647-B9AF-9E481F2B2BA6}">
      <dgm:prSet phldrT="[Texto]" custT="1"/>
      <dgm:spPr/>
      <dgm:t>
        <a:bodyPr/>
        <a:lstStyle/>
        <a:p>
          <a:r>
            <a:rPr lang="es-MX" sz="3600" b="1" dirty="0"/>
            <a:t>Artículo 15</a:t>
          </a:r>
          <a:endParaRPr lang="es-CR" sz="3600" b="1" dirty="0"/>
        </a:p>
      </dgm:t>
    </dgm:pt>
    <dgm:pt modelId="{77E91798-AFDF-4648-B2A4-4B539367ACE6}" type="parTrans" cxnId="{87B0C96B-04A7-4C70-B47E-3C4F20756D5A}">
      <dgm:prSet/>
      <dgm:spPr/>
      <dgm:t>
        <a:bodyPr/>
        <a:lstStyle/>
        <a:p>
          <a:endParaRPr lang="es-CR"/>
        </a:p>
      </dgm:t>
    </dgm:pt>
    <dgm:pt modelId="{4B64705E-B0AD-4013-8617-24A6995F9518}" type="sibTrans" cxnId="{87B0C96B-04A7-4C70-B47E-3C4F20756D5A}">
      <dgm:prSet/>
      <dgm:spPr/>
      <dgm:t>
        <a:bodyPr/>
        <a:lstStyle/>
        <a:p>
          <a:endParaRPr lang="es-CR"/>
        </a:p>
      </dgm:t>
    </dgm:pt>
    <dgm:pt modelId="{0D5F4471-808A-4382-9EA3-743955C872BC}">
      <dgm:prSet phldrT="[Texto]" custT="1"/>
      <dgm:spPr/>
      <dgm:t>
        <a:bodyPr/>
        <a:lstStyle/>
        <a:p>
          <a:pPr algn="l"/>
          <a:endParaRPr lang="es-CR" sz="2000" dirty="0"/>
        </a:p>
      </dgm:t>
    </dgm:pt>
    <dgm:pt modelId="{4983C3AE-4E86-494C-8DB5-581B544895AF}" type="parTrans" cxnId="{7C074053-7AC2-41E1-8376-150853B3865F}">
      <dgm:prSet/>
      <dgm:spPr/>
      <dgm:t>
        <a:bodyPr/>
        <a:lstStyle/>
        <a:p>
          <a:endParaRPr lang="es-CR"/>
        </a:p>
      </dgm:t>
    </dgm:pt>
    <dgm:pt modelId="{02F183FE-E7FE-4B2B-A4C9-A940D954EDF6}" type="sibTrans" cxnId="{7C074053-7AC2-41E1-8376-150853B3865F}">
      <dgm:prSet/>
      <dgm:spPr/>
      <dgm:t>
        <a:bodyPr/>
        <a:lstStyle/>
        <a:p>
          <a:endParaRPr lang="es-CR"/>
        </a:p>
      </dgm:t>
    </dgm:pt>
    <dgm:pt modelId="{7DF73971-F858-4EFA-AE71-287B8361C4EB}">
      <dgm:prSet phldrT="[Texto]" custT="1"/>
      <dgm:spPr/>
      <dgm:t>
        <a:bodyPr/>
        <a:lstStyle/>
        <a:p>
          <a:r>
            <a:rPr lang="es-MX" sz="3600" b="1" dirty="0"/>
            <a:t>Artículo 15 bis</a:t>
          </a:r>
          <a:endParaRPr lang="es-CR" sz="3600" b="1" dirty="0"/>
        </a:p>
      </dgm:t>
    </dgm:pt>
    <dgm:pt modelId="{E97731FC-FB33-48E3-A232-70097ECC9B8D}" type="parTrans" cxnId="{A345060E-5058-4D25-92CB-376A2F15C785}">
      <dgm:prSet/>
      <dgm:spPr/>
      <dgm:t>
        <a:bodyPr/>
        <a:lstStyle/>
        <a:p>
          <a:endParaRPr lang="es-CR"/>
        </a:p>
      </dgm:t>
    </dgm:pt>
    <dgm:pt modelId="{64C48443-F624-478C-8F1C-DF2558BAF5B9}" type="sibTrans" cxnId="{A345060E-5058-4D25-92CB-376A2F15C785}">
      <dgm:prSet/>
      <dgm:spPr/>
      <dgm:t>
        <a:bodyPr/>
        <a:lstStyle/>
        <a:p>
          <a:endParaRPr lang="es-CR"/>
        </a:p>
      </dgm:t>
    </dgm:pt>
    <dgm:pt modelId="{6A77139D-556A-4AD8-9672-42F24F6A2EFE}">
      <dgm:prSet phldrT="[Texto]" custT="1"/>
      <dgm:spPr/>
      <dgm:t>
        <a:bodyPr/>
        <a:lstStyle/>
        <a:p>
          <a:pPr algn="just"/>
          <a:r>
            <a:rPr lang="es-MX" sz="2000" b="1" dirty="0"/>
            <a:t>d) </a:t>
          </a:r>
          <a:r>
            <a:rPr lang="es-MX" sz="2000" dirty="0"/>
            <a:t>Administración de recursos financieros, por medio de fidecomisos o de cualquier otro tipo de administración de recursos, efectuada por personas jurídicas que no sean intermediarios financieros. </a:t>
          </a:r>
          <a:endParaRPr lang="es-CR" sz="2000" dirty="0"/>
        </a:p>
      </dgm:t>
    </dgm:pt>
    <dgm:pt modelId="{5C934CA8-CA69-4F25-A711-8A7C554599FF}" type="parTrans" cxnId="{A1D4C76D-9DBE-45E6-8CAE-BCB0136059E3}">
      <dgm:prSet/>
      <dgm:spPr/>
      <dgm:t>
        <a:bodyPr/>
        <a:lstStyle/>
        <a:p>
          <a:endParaRPr lang="es-CR"/>
        </a:p>
      </dgm:t>
    </dgm:pt>
    <dgm:pt modelId="{4B1FE964-05CD-4149-9DA5-F7E1B2553A43}" type="sibTrans" cxnId="{A1D4C76D-9DBE-45E6-8CAE-BCB0136059E3}">
      <dgm:prSet/>
      <dgm:spPr/>
      <dgm:t>
        <a:bodyPr/>
        <a:lstStyle/>
        <a:p>
          <a:endParaRPr lang="es-CR"/>
        </a:p>
      </dgm:t>
    </dgm:pt>
    <dgm:pt modelId="{8E7BDD79-2DF7-4436-B46D-3AC418731CFB}">
      <dgm:prSet phldrT="[Texto]" custT="1"/>
      <dgm:spPr/>
      <dgm:t>
        <a:bodyPr/>
        <a:lstStyle/>
        <a:p>
          <a:pPr algn="l"/>
          <a:endParaRPr lang="es-CR" sz="2000" u="sng" dirty="0"/>
        </a:p>
      </dgm:t>
    </dgm:pt>
    <dgm:pt modelId="{70D128A0-1800-4C25-A14C-ABB950058971}" type="parTrans" cxnId="{1D79991C-EB7E-425A-BB87-CEFC7B916951}">
      <dgm:prSet/>
      <dgm:spPr/>
      <dgm:t>
        <a:bodyPr/>
        <a:lstStyle/>
        <a:p>
          <a:endParaRPr lang="es-CR"/>
        </a:p>
      </dgm:t>
    </dgm:pt>
    <dgm:pt modelId="{EF16F9E9-AC1D-4C4F-8DBE-A77C4E6E2C1B}" type="sibTrans" cxnId="{1D79991C-EB7E-425A-BB87-CEFC7B916951}">
      <dgm:prSet/>
      <dgm:spPr/>
      <dgm:t>
        <a:bodyPr/>
        <a:lstStyle/>
        <a:p>
          <a:endParaRPr lang="es-CR"/>
        </a:p>
      </dgm:t>
    </dgm:pt>
    <dgm:pt modelId="{94AA8C7A-65EB-4077-ADA6-1161F41F11E6}">
      <dgm:prSet phldrT="[Texto]" custT="1"/>
      <dgm:spPr/>
      <dgm:t>
        <a:bodyPr/>
        <a:lstStyle/>
        <a:p>
          <a:pPr algn="just"/>
          <a:r>
            <a:rPr lang="es-MX" sz="2000" dirty="0"/>
            <a:t>No se deberán inscribir ante SUGEF las personas jurídicas que actúen como fiduciarios de fideicomisos de garantía, testamentarios, custodia o tenencia de bienes.</a:t>
          </a:r>
          <a:endParaRPr lang="es-CR" sz="2000" dirty="0"/>
        </a:p>
      </dgm:t>
    </dgm:pt>
    <dgm:pt modelId="{3D04E808-6344-4461-A6A7-6971CD9AFD74}" type="parTrans" cxnId="{EEC1265E-1D12-476B-A635-7FD3D9C231E0}">
      <dgm:prSet/>
      <dgm:spPr/>
      <dgm:t>
        <a:bodyPr/>
        <a:lstStyle/>
        <a:p>
          <a:endParaRPr lang="es-CR"/>
        </a:p>
      </dgm:t>
    </dgm:pt>
    <dgm:pt modelId="{E04AE45E-8DCB-4F14-A877-AB31F7B38543}" type="sibTrans" cxnId="{EEC1265E-1D12-476B-A635-7FD3D9C231E0}">
      <dgm:prSet/>
      <dgm:spPr/>
      <dgm:t>
        <a:bodyPr/>
        <a:lstStyle/>
        <a:p>
          <a:endParaRPr lang="es-CR"/>
        </a:p>
      </dgm:t>
    </dgm:pt>
    <dgm:pt modelId="{6CAA9F11-ABB9-4970-9DE8-6260D3F9473D}">
      <dgm:prSet phldrT="[Texto]" custT="1"/>
      <dgm:spPr/>
      <dgm:t>
        <a:bodyPr/>
        <a:lstStyle/>
        <a:p>
          <a:pPr algn="just"/>
          <a:r>
            <a:rPr lang="es-CR" sz="2000" b="1" u="none" dirty="0"/>
            <a:t>e) </a:t>
          </a:r>
          <a:r>
            <a:rPr lang="es-CR" sz="2000" u="none" dirty="0"/>
            <a:t>Las personas físicas y jurídicas, así como los abogados y contadores, cuando se disponen a realizar transacciones o realizan transacciones para sus clientes sobre las siguientes actividades:</a:t>
          </a:r>
        </a:p>
      </dgm:t>
    </dgm:pt>
    <dgm:pt modelId="{E3145B9A-C608-49FA-8EAC-1C4E4E548A73}" type="sibTrans" cxnId="{C19B944D-0B8A-4F87-A8FE-ACCC99F7060E}">
      <dgm:prSet/>
      <dgm:spPr/>
      <dgm:t>
        <a:bodyPr/>
        <a:lstStyle/>
        <a:p>
          <a:endParaRPr lang="es-CR"/>
        </a:p>
      </dgm:t>
    </dgm:pt>
    <dgm:pt modelId="{D54A89A5-62F2-4E2B-A79F-85995D7343F9}" type="parTrans" cxnId="{C19B944D-0B8A-4F87-A8FE-ACCC99F7060E}">
      <dgm:prSet/>
      <dgm:spPr/>
      <dgm:t>
        <a:bodyPr/>
        <a:lstStyle/>
        <a:p>
          <a:endParaRPr lang="es-CR"/>
        </a:p>
      </dgm:t>
    </dgm:pt>
    <dgm:pt modelId="{C4FB6E1B-F1F3-4EE2-A9F0-A152CECD6C60}">
      <dgm:prSet phldrT="[Texto]" custT="1"/>
      <dgm:spPr/>
      <dgm:t>
        <a:bodyPr/>
        <a:lstStyle/>
        <a:p>
          <a:pPr algn="l"/>
          <a:endParaRPr lang="es-CR" sz="2000" u="sng" dirty="0"/>
        </a:p>
      </dgm:t>
    </dgm:pt>
    <dgm:pt modelId="{DCFF428C-7050-4AD0-86B2-4F51C7AC68C9}" type="parTrans" cxnId="{37B58DBB-83EB-4F12-BB54-EAF5A27E12AB}">
      <dgm:prSet/>
      <dgm:spPr/>
      <dgm:t>
        <a:bodyPr/>
        <a:lstStyle/>
        <a:p>
          <a:endParaRPr lang="es-CR"/>
        </a:p>
      </dgm:t>
    </dgm:pt>
    <dgm:pt modelId="{7D41B945-D654-4997-AF6B-C5AC29923382}" type="sibTrans" cxnId="{37B58DBB-83EB-4F12-BB54-EAF5A27E12AB}">
      <dgm:prSet/>
      <dgm:spPr/>
      <dgm:t>
        <a:bodyPr/>
        <a:lstStyle/>
        <a:p>
          <a:endParaRPr lang="es-CR"/>
        </a:p>
      </dgm:t>
    </dgm:pt>
    <dgm:pt modelId="{9BF3098C-8BF4-49F4-9940-D644E78411F5}">
      <dgm:prSet phldrT="[Texto]" custT="1"/>
      <dgm:spPr/>
      <dgm:t>
        <a:bodyPr/>
        <a:lstStyle/>
        <a:p>
          <a:pPr algn="just"/>
          <a:r>
            <a:rPr lang="es-CR" sz="2000" u="none" dirty="0"/>
            <a:t>La administración del dinero, las cuentas bancarias, los ahorros, los valores u otros activos del cliente, por el </a:t>
          </a:r>
          <a:r>
            <a:rPr lang="es-CR" sz="2000" b="1" u="none" dirty="0">
              <a:solidFill>
                <a:schemeClr val="bg2">
                  <a:lumMod val="50000"/>
                </a:schemeClr>
              </a:solidFill>
            </a:rPr>
            <a:t>monto inferior a la cuantía significativa </a:t>
          </a:r>
          <a:r>
            <a:rPr lang="es-CR" sz="2000" u="none" dirty="0"/>
            <a:t>determinada en este Reglamento.</a:t>
          </a:r>
        </a:p>
      </dgm:t>
    </dgm:pt>
    <dgm:pt modelId="{E56F3EE1-FD7E-40CD-BB91-9EB6255620D5}" type="parTrans" cxnId="{4D600CCB-D24B-440B-B9D0-8FAC56F618E0}">
      <dgm:prSet/>
      <dgm:spPr/>
      <dgm:t>
        <a:bodyPr/>
        <a:lstStyle/>
        <a:p>
          <a:endParaRPr lang="es-CR"/>
        </a:p>
      </dgm:t>
    </dgm:pt>
    <dgm:pt modelId="{034A9A19-3FE6-405C-A2F8-425451F6A8CE}" type="sibTrans" cxnId="{4D600CCB-D24B-440B-B9D0-8FAC56F618E0}">
      <dgm:prSet/>
      <dgm:spPr/>
      <dgm:t>
        <a:bodyPr/>
        <a:lstStyle/>
        <a:p>
          <a:endParaRPr lang="es-CR"/>
        </a:p>
      </dgm:t>
    </dgm:pt>
    <dgm:pt modelId="{7D452CA5-81B4-4EF5-BB10-ED78E81C1848}" type="pres">
      <dgm:prSet presAssocID="{FFF87349-1A32-47D8-9D7E-9D56F83C01D6}" presName="Name0" presStyleCnt="0">
        <dgm:presLayoutVars>
          <dgm:dir/>
          <dgm:animLvl val="lvl"/>
          <dgm:resizeHandles val="exact"/>
        </dgm:presLayoutVars>
      </dgm:prSet>
      <dgm:spPr/>
    </dgm:pt>
    <dgm:pt modelId="{E2F7629E-A2FE-4997-806C-DBAA800673BB}" type="pres">
      <dgm:prSet presAssocID="{C86A7960-F183-4647-B9AF-9E481F2B2BA6}" presName="composite" presStyleCnt="0"/>
      <dgm:spPr/>
    </dgm:pt>
    <dgm:pt modelId="{149656D6-6057-4586-A99F-CEC5E0180F8F}" type="pres">
      <dgm:prSet presAssocID="{C86A7960-F183-4647-B9AF-9E481F2B2BA6}" presName="parTx" presStyleLbl="alignNode1" presStyleIdx="0" presStyleCnt="2">
        <dgm:presLayoutVars>
          <dgm:chMax val="0"/>
          <dgm:chPref val="0"/>
          <dgm:bulletEnabled val="1"/>
        </dgm:presLayoutVars>
      </dgm:prSet>
      <dgm:spPr/>
    </dgm:pt>
    <dgm:pt modelId="{21D4712E-E1AA-4B38-B8FD-7AEB1AE81A68}" type="pres">
      <dgm:prSet presAssocID="{C86A7960-F183-4647-B9AF-9E481F2B2BA6}" presName="desTx" presStyleLbl="alignAccFollowNode1" presStyleIdx="0" presStyleCnt="2">
        <dgm:presLayoutVars>
          <dgm:bulletEnabled val="1"/>
        </dgm:presLayoutVars>
      </dgm:prSet>
      <dgm:spPr/>
    </dgm:pt>
    <dgm:pt modelId="{76AD689D-72DD-452E-90F1-6131F01149E7}" type="pres">
      <dgm:prSet presAssocID="{4B64705E-B0AD-4013-8617-24A6995F9518}" presName="space" presStyleCnt="0"/>
      <dgm:spPr/>
    </dgm:pt>
    <dgm:pt modelId="{726D06D0-E499-48C2-ACE6-DFC623DC61DA}" type="pres">
      <dgm:prSet presAssocID="{7DF73971-F858-4EFA-AE71-287B8361C4EB}" presName="composite" presStyleCnt="0"/>
      <dgm:spPr/>
    </dgm:pt>
    <dgm:pt modelId="{E7EFA577-A779-4729-9EB1-46BC0A85FBDD}" type="pres">
      <dgm:prSet presAssocID="{7DF73971-F858-4EFA-AE71-287B8361C4EB}" presName="parTx" presStyleLbl="alignNode1" presStyleIdx="1" presStyleCnt="2">
        <dgm:presLayoutVars>
          <dgm:chMax val="0"/>
          <dgm:chPref val="0"/>
          <dgm:bulletEnabled val="1"/>
        </dgm:presLayoutVars>
      </dgm:prSet>
      <dgm:spPr/>
    </dgm:pt>
    <dgm:pt modelId="{E9C40CDB-B72C-4A6E-B507-509131D7728C}" type="pres">
      <dgm:prSet presAssocID="{7DF73971-F858-4EFA-AE71-287B8361C4EB}" presName="desTx" presStyleLbl="alignAccFollowNode1" presStyleIdx="1" presStyleCnt="2">
        <dgm:presLayoutVars>
          <dgm:bulletEnabled val="1"/>
        </dgm:presLayoutVars>
      </dgm:prSet>
      <dgm:spPr/>
    </dgm:pt>
  </dgm:ptLst>
  <dgm:cxnLst>
    <dgm:cxn modelId="{A345060E-5058-4D25-92CB-376A2F15C785}" srcId="{FFF87349-1A32-47D8-9D7E-9D56F83C01D6}" destId="{7DF73971-F858-4EFA-AE71-287B8361C4EB}" srcOrd="1" destOrd="0" parTransId="{E97731FC-FB33-48E3-A232-70097ECC9B8D}" sibTransId="{64C48443-F624-478C-8F1C-DF2558BAF5B9}"/>
    <dgm:cxn modelId="{C5AD6A11-1BA7-4215-90EF-AD7A360FD675}" type="presOf" srcId="{C4FB6E1B-F1F3-4EE2-A9F0-A152CECD6C60}" destId="{E9C40CDB-B72C-4A6E-B507-509131D7728C}" srcOrd="0" destOrd="3" presId="urn:microsoft.com/office/officeart/2005/8/layout/hList1"/>
    <dgm:cxn modelId="{1D79991C-EB7E-425A-BB87-CEFC7B916951}" srcId="{7DF73971-F858-4EFA-AE71-287B8361C4EB}" destId="{8E7BDD79-2DF7-4436-B46D-3AC418731CFB}" srcOrd="0" destOrd="0" parTransId="{70D128A0-1800-4C25-A14C-ABB950058971}" sibTransId="{EF16F9E9-AC1D-4C4F-8DBE-A77C4E6E2C1B}"/>
    <dgm:cxn modelId="{EEC1265E-1D12-476B-A635-7FD3D9C231E0}" srcId="{C86A7960-F183-4647-B9AF-9E481F2B2BA6}" destId="{94AA8C7A-65EB-4077-ADA6-1161F41F11E6}" srcOrd="2" destOrd="0" parTransId="{3D04E808-6344-4461-A6A7-6971CD9AFD74}" sibTransId="{E04AE45E-8DCB-4F14-A877-AB31F7B38543}"/>
    <dgm:cxn modelId="{87B0C96B-04A7-4C70-B47E-3C4F20756D5A}" srcId="{FFF87349-1A32-47D8-9D7E-9D56F83C01D6}" destId="{C86A7960-F183-4647-B9AF-9E481F2B2BA6}" srcOrd="0" destOrd="0" parTransId="{77E91798-AFDF-4648-B2A4-4B539367ACE6}" sibTransId="{4B64705E-B0AD-4013-8617-24A6995F9518}"/>
    <dgm:cxn modelId="{C19B944D-0B8A-4F87-A8FE-ACCC99F7060E}" srcId="{7DF73971-F858-4EFA-AE71-287B8361C4EB}" destId="{6CAA9F11-ABB9-4970-9DE8-6260D3F9473D}" srcOrd="1" destOrd="0" parTransId="{D54A89A5-62F2-4E2B-A79F-85995D7343F9}" sibTransId="{E3145B9A-C608-49FA-8EAC-1C4E4E548A73}"/>
    <dgm:cxn modelId="{A1D4C76D-9DBE-45E6-8CAE-BCB0136059E3}" srcId="{C86A7960-F183-4647-B9AF-9E481F2B2BA6}" destId="{6A77139D-556A-4AD8-9672-42F24F6A2EFE}" srcOrd="1" destOrd="0" parTransId="{5C934CA8-CA69-4F25-A711-8A7C554599FF}" sibTransId="{4B1FE964-05CD-4149-9DA5-F7E1B2553A43}"/>
    <dgm:cxn modelId="{7C074053-7AC2-41E1-8376-150853B3865F}" srcId="{C86A7960-F183-4647-B9AF-9E481F2B2BA6}" destId="{0D5F4471-808A-4382-9EA3-743955C872BC}" srcOrd="0" destOrd="0" parTransId="{4983C3AE-4E86-494C-8DB5-581B544895AF}" sibTransId="{02F183FE-E7FE-4B2B-A4C9-A940D954EDF6}"/>
    <dgm:cxn modelId="{4760A076-526B-42DC-B02A-780F37590673}" type="presOf" srcId="{8E7BDD79-2DF7-4436-B46D-3AC418731CFB}" destId="{E9C40CDB-B72C-4A6E-B507-509131D7728C}" srcOrd="0" destOrd="0" presId="urn:microsoft.com/office/officeart/2005/8/layout/hList1"/>
    <dgm:cxn modelId="{A0346D90-5278-4BE4-B52E-34CDA5AC35A8}" type="presOf" srcId="{C86A7960-F183-4647-B9AF-9E481F2B2BA6}" destId="{149656D6-6057-4586-A99F-CEC5E0180F8F}" srcOrd="0" destOrd="0" presId="urn:microsoft.com/office/officeart/2005/8/layout/hList1"/>
    <dgm:cxn modelId="{685C1192-F948-4F45-B997-116146DA63BB}" type="presOf" srcId="{0D5F4471-808A-4382-9EA3-743955C872BC}" destId="{21D4712E-E1AA-4B38-B8FD-7AEB1AE81A68}" srcOrd="0" destOrd="0" presId="urn:microsoft.com/office/officeart/2005/8/layout/hList1"/>
    <dgm:cxn modelId="{AC344396-9B18-4FF9-934D-D189F0DEB280}" type="presOf" srcId="{6A77139D-556A-4AD8-9672-42F24F6A2EFE}" destId="{21D4712E-E1AA-4B38-B8FD-7AEB1AE81A68}" srcOrd="0" destOrd="1" presId="urn:microsoft.com/office/officeart/2005/8/layout/hList1"/>
    <dgm:cxn modelId="{519F53A5-D997-4074-8B90-9670045398A0}" type="presOf" srcId="{94AA8C7A-65EB-4077-ADA6-1161F41F11E6}" destId="{21D4712E-E1AA-4B38-B8FD-7AEB1AE81A68}" srcOrd="0" destOrd="2" presId="urn:microsoft.com/office/officeart/2005/8/layout/hList1"/>
    <dgm:cxn modelId="{868889B4-0434-48ED-9AC3-84C03198892E}" type="presOf" srcId="{7DF73971-F858-4EFA-AE71-287B8361C4EB}" destId="{E7EFA577-A779-4729-9EB1-46BC0A85FBDD}" srcOrd="0" destOrd="0" presId="urn:microsoft.com/office/officeart/2005/8/layout/hList1"/>
    <dgm:cxn modelId="{37B58DBB-83EB-4F12-BB54-EAF5A27E12AB}" srcId="{7DF73971-F858-4EFA-AE71-287B8361C4EB}" destId="{C4FB6E1B-F1F3-4EE2-A9F0-A152CECD6C60}" srcOrd="3" destOrd="0" parTransId="{DCFF428C-7050-4AD0-86B2-4F51C7AC68C9}" sibTransId="{7D41B945-D654-4997-AF6B-C5AC29923382}"/>
    <dgm:cxn modelId="{E13FFCC9-7402-4BA6-9035-FF6C52B057E8}" type="presOf" srcId="{9BF3098C-8BF4-49F4-9940-D644E78411F5}" destId="{E9C40CDB-B72C-4A6E-B507-509131D7728C}" srcOrd="0" destOrd="2" presId="urn:microsoft.com/office/officeart/2005/8/layout/hList1"/>
    <dgm:cxn modelId="{4D600CCB-D24B-440B-B9D0-8FAC56F618E0}" srcId="{7DF73971-F858-4EFA-AE71-287B8361C4EB}" destId="{9BF3098C-8BF4-49F4-9940-D644E78411F5}" srcOrd="2" destOrd="0" parTransId="{E56F3EE1-FD7E-40CD-BB91-9EB6255620D5}" sibTransId="{034A9A19-3FE6-405C-A2F8-425451F6A8CE}"/>
    <dgm:cxn modelId="{2508C7D6-8DBF-45F2-8DBD-00013575ADCF}" type="presOf" srcId="{6CAA9F11-ABB9-4970-9DE8-6260D3F9473D}" destId="{E9C40CDB-B72C-4A6E-B507-509131D7728C}" srcOrd="0" destOrd="1" presId="urn:microsoft.com/office/officeart/2005/8/layout/hList1"/>
    <dgm:cxn modelId="{CE2ECEEB-D733-4255-9EAD-D3B77FE5E312}" type="presOf" srcId="{FFF87349-1A32-47D8-9D7E-9D56F83C01D6}" destId="{7D452CA5-81B4-4EF5-BB10-ED78E81C1848}" srcOrd="0" destOrd="0" presId="urn:microsoft.com/office/officeart/2005/8/layout/hList1"/>
    <dgm:cxn modelId="{EEC0F2A4-7A4C-48A7-A7C1-3FD3BA1C66EC}" type="presParOf" srcId="{7D452CA5-81B4-4EF5-BB10-ED78E81C1848}" destId="{E2F7629E-A2FE-4997-806C-DBAA800673BB}" srcOrd="0" destOrd="0" presId="urn:microsoft.com/office/officeart/2005/8/layout/hList1"/>
    <dgm:cxn modelId="{BAAB69F7-85CB-408E-A608-EECFD9AD5955}" type="presParOf" srcId="{E2F7629E-A2FE-4997-806C-DBAA800673BB}" destId="{149656D6-6057-4586-A99F-CEC5E0180F8F}" srcOrd="0" destOrd="0" presId="urn:microsoft.com/office/officeart/2005/8/layout/hList1"/>
    <dgm:cxn modelId="{67562822-23B7-49CF-9E02-DCA104B346AC}" type="presParOf" srcId="{E2F7629E-A2FE-4997-806C-DBAA800673BB}" destId="{21D4712E-E1AA-4B38-B8FD-7AEB1AE81A68}" srcOrd="1" destOrd="0" presId="urn:microsoft.com/office/officeart/2005/8/layout/hList1"/>
    <dgm:cxn modelId="{88FC78FF-B9F3-4FDB-9AE2-15797351FE5A}" type="presParOf" srcId="{7D452CA5-81B4-4EF5-BB10-ED78E81C1848}" destId="{76AD689D-72DD-452E-90F1-6131F01149E7}" srcOrd="1" destOrd="0" presId="urn:microsoft.com/office/officeart/2005/8/layout/hList1"/>
    <dgm:cxn modelId="{1C1BD184-431C-47F2-A8D7-CDC05C91CB82}" type="presParOf" srcId="{7D452CA5-81B4-4EF5-BB10-ED78E81C1848}" destId="{726D06D0-E499-48C2-ACE6-DFC623DC61DA}" srcOrd="2" destOrd="0" presId="urn:microsoft.com/office/officeart/2005/8/layout/hList1"/>
    <dgm:cxn modelId="{E4A7E4F4-F024-4280-84A0-06E04B821AD6}" type="presParOf" srcId="{726D06D0-E499-48C2-ACE6-DFC623DC61DA}" destId="{E7EFA577-A779-4729-9EB1-46BC0A85FBDD}" srcOrd="0" destOrd="0" presId="urn:microsoft.com/office/officeart/2005/8/layout/hList1"/>
    <dgm:cxn modelId="{87A51DA4-C4D5-44A4-AD8B-D8FED817627A}" type="presParOf" srcId="{726D06D0-E499-48C2-ACE6-DFC623DC61DA}" destId="{E9C40CDB-B72C-4A6E-B507-509131D7728C}"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A02A05-2403-4834-B227-6BC55020AB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B5B58BE0-8132-4A58-BFDE-98DF5D2AE3E0}">
      <dgm:prSet phldrT="[Texto]" custT="1"/>
      <dgm:spPr/>
      <dgm:t>
        <a:bodyPr/>
        <a:lstStyle/>
        <a:p>
          <a:pPr algn="just">
            <a:buAutoNum type="alphaLcPeriod"/>
          </a:pPr>
          <a:r>
            <a:rPr lang="es-CR" sz="1800" dirty="0">
              <a:effectLst/>
              <a:latin typeface="Times New Roman" panose="02020603050405020304" pitchFamily="18" charset="0"/>
              <a:ea typeface="Times New Roman" panose="02020603050405020304" pitchFamily="18" charset="0"/>
            </a:rPr>
            <a:t>Nombre completo</a:t>
          </a:r>
          <a:endParaRPr lang="es-CR" sz="1800" dirty="0"/>
        </a:p>
      </dgm:t>
    </dgm:pt>
    <dgm:pt modelId="{B58735CF-0810-45B4-B034-AC5B44F62B2F}" type="parTrans" cxnId="{E4E2BDF3-E837-468E-9C14-384A27D077D5}">
      <dgm:prSet/>
      <dgm:spPr/>
      <dgm:t>
        <a:bodyPr/>
        <a:lstStyle/>
        <a:p>
          <a:pPr algn="just"/>
          <a:endParaRPr lang="es-CR" sz="1800"/>
        </a:p>
      </dgm:t>
    </dgm:pt>
    <dgm:pt modelId="{0B6E3985-E22B-4BF8-BCF6-895E13BAEADE}" type="sibTrans" cxnId="{E4E2BDF3-E837-468E-9C14-384A27D077D5}">
      <dgm:prSet/>
      <dgm:spPr/>
      <dgm:t>
        <a:bodyPr/>
        <a:lstStyle/>
        <a:p>
          <a:pPr algn="just"/>
          <a:endParaRPr lang="es-CR" sz="1800"/>
        </a:p>
      </dgm:t>
    </dgm:pt>
    <dgm:pt modelId="{0661C50F-7AB7-4BB7-8BA1-00218D94F5E4}">
      <dgm:prSet custT="1"/>
      <dgm:spPr/>
      <dgm:t>
        <a:bodyPr/>
        <a:lstStyle/>
        <a:p>
          <a:pPr algn="just"/>
          <a:r>
            <a:rPr lang="es-CR" sz="1800" dirty="0">
              <a:effectLst/>
              <a:latin typeface="Times New Roman" panose="02020603050405020304" pitchFamily="18" charset="0"/>
              <a:ea typeface="Times New Roman" panose="02020603050405020304" pitchFamily="18" charset="0"/>
            </a:rPr>
            <a:t>Número de cédula de identidad</a:t>
          </a:r>
        </a:p>
      </dgm:t>
    </dgm:pt>
    <dgm:pt modelId="{FF07C128-1C96-4C3D-832B-278A6136D40C}" type="parTrans" cxnId="{2165AA92-EB9E-4CF2-9F5A-366795CDB9A5}">
      <dgm:prSet/>
      <dgm:spPr/>
      <dgm:t>
        <a:bodyPr/>
        <a:lstStyle/>
        <a:p>
          <a:pPr algn="just"/>
          <a:endParaRPr lang="es-CR" sz="1800"/>
        </a:p>
      </dgm:t>
    </dgm:pt>
    <dgm:pt modelId="{A10DBF10-3AA3-44B4-BA00-4313218C8A3B}" type="sibTrans" cxnId="{2165AA92-EB9E-4CF2-9F5A-366795CDB9A5}">
      <dgm:prSet/>
      <dgm:spPr/>
      <dgm:t>
        <a:bodyPr/>
        <a:lstStyle/>
        <a:p>
          <a:pPr algn="just"/>
          <a:endParaRPr lang="es-CR" sz="1800"/>
        </a:p>
      </dgm:t>
    </dgm:pt>
    <dgm:pt modelId="{6BF1D69A-B403-43F3-A810-2B7BDBBEA39D}">
      <dgm:prSet custT="1"/>
      <dgm:spPr/>
      <dgm:t>
        <a:bodyPr/>
        <a:lstStyle/>
        <a:p>
          <a:pPr algn="just"/>
          <a:r>
            <a:rPr lang="es-CR" sz="1800" dirty="0">
              <a:effectLst/>
              <a:latin typeface="Times New Roman" panose="02020603050405020304" pitchFamily="18" charset="0"/>
              <a:ea typeface="Times New Roman" panose="02020603050405020304" pitchFamily="18" charset="0"/>
            </a:rPr>
            <a:t>Manifestación de que conservará, los registros de la identidad de los clientes…</a:t>
          </a:r>
        </a:p>
      </dgm:t>
    </dgm:pt>
    <dgm:pt modelId="{14FCB2E7-AAD3-474E-9581-73D09CA3223F}" type="parTrans" cxnId="{DC09FEED-59C3-4BDD-BF8C-93A54BC2DA7B}">
      <dgm:prSet/>
      <dgm:spPr/>
      <dgm:t>
        <a:bodyPr/>
        <a:lstStyle/>
        <a:p>
          <a:pPr algn="just"/>
          <a:endParaRPr lang="es-CR" sz="1800"/>
        </a:p>
      </dgm:t>
    </dgm:pt>
    <dgm:pt modelId="{DEA318A5-2443-4AD7-8FE6-0AB2874E5976}" type="sibTrans" cxnId="{DC09FEED-59C3-4BDD-BF8C-93A54BC2DA7B}">
      <dgm:prSet/>
      <dgm:spPr/>
      <dgm:t>
        <a:bodyPr/>
        <a:lstStyle/>
        <a:p>
          <a:pPr algn="just"/>
          <a:endParaRPr lang="es-CR" sz="1800"/>
        </a:p>
      </dgm:t>
    </dgm:pt>
    <dgm:pt modelId="{B035E951-8AF1-4446-961A-946EE4EDC693}">
      <dgm:prSet custT="1"/>
      <dgm:spPr/>
      <dgm:t>
        <a:bodyPr/>
        <a:lstStyle/>
        <a:p>
          <a:pPr algn="just"/>
          <a:r>
            <a:rPr lang="es-CR" sz="1800" dirty="0">
              <a:effectLst/>
              <a:latin typeface="Times New Roman" panose="02020603050405020304" pitchFamily="18" charset="0"/>
              <a:ea typeface="Times New Roman" panose="02020603050405020304" pitchFamily="18" charset="0"/>
            </a:rPr>
            <a:t>Manifestación expresa de que finiquitó las relaciones comerciales que tenía vigentes </a:t>
          </a:r>
        </a:p>
      </dgm:t>
    </dgm:pt>
    <dgm:pt modelId="{A0086CBF-50E3-4A5C-B020-EB28A26B708C}" type="parTrans" cxnId="{ADBBBF14-A53D-42A6-8CE8-F06D99BC047B}">
      <dgm:prSet/>
      <dgm:spPr/>
      <dgm:t>
        <a:bodyPr/>
        <a:lstStyle/>
        <a:p>
          <a:pPr algn="just"/>
          <a:endParaRPr lang="es-CR" sz="1800"/>
        </a:p>
      </dgm:t>
    </dgm:pt>
    <dgm:pt modelId="{3C214FF2-DDAB-45E4-AA95-13D57F2D0A1A}" type="sibTrans" cxnId="{ADBBBF14-A53D-42A6-8CE8-F06D99BC047B}">
      <dgm:prSet/>
      <dgm:spPr/>
      <dgm:t>
        <a:bodyPr/>
        <a:lstStyle/>
        <a:p>
          <a:pPr algn="just"/>
          <a:endParaRPr lang="es-CR" sz="1800"/>
        </a:p>
      </dgm:t>
    </dgm:pt>
    <dgm:pt modelId="{4809FA83-E7AE-4857-8B56-21C712E10457}">
      <dgm:prSet custT="1"/>
      <dgm:spPr/>
      <dgm:t>
        <a:bodyPr/>
        <a:lstStyle/>
        <a:p>
          <a:pPr algn="just"/>
          <a:r>
            <a:rPr lang="es-CR" sz="1800" dirty="0">
              <a:effectLst/>
              <a:latin typeface="Times New Roman" panose="02020603050405020304" pitchFamily="18" charset="0"/>
              <a:ea typeface="Times New Roman" panose="02020603050405020304" pitchFamily="18" charset="0"/>
            </a:rPr>
            <a:t>Encontrarse al día con todo tipo de requerimiento realizado por la SUGEF*</a:t>
          </a:r>
          <a:endParaRPr lang="es-CR" sz="1800" b="1" u="sng" dirty="0">
            <a:effectLst/>
            <a:latin typeface="Times New Roman" panose="02020603050405020304" pitchFamily="18" charset="0"/>
            <a:ea typeface="Times New Roman" panose="02020603050405020304" pitchFamily="18" charset="0"/>
          </a:endParaRPr>
        </a:p>
      </dgm:t>
    </dgm:pt>
    <dgm:pt modelId="{75C3F817-B3B4-42E8-9763-68F0EBACF197}" type="parTrans" cxnId="{758CBB6F-2347-439F-A780-D5FAE153058C}">
      <dgm:prSet/>
      <dgm:spPr/>
      <dgm:t>
        <a:bodyPr/>
        <a:lstStyle/>
        <a:p>
          <a:pPr algn="just"/>
          <a:endParaRPr lang="es-CR" sz="1800"/>
        </a:p>
      </dgm:t>
    </dgm:pt>
    <dgm:pt modelId="{6AA6D18B-AB43-4110-9914-9B1AF9740C22}" type="sibTrans" cxnId="{758CBB6F-2347-439F-A780-D5FAE153058C}">
      <dgm:prSet/>
      <dgm:spPr/>
      <dgm:t>
        <a:bodyPr/>
        <a:lstStyle/>
        <a:p>
          <a:pPr algn="just"/>
          <a:endParaRPr lang="es-CR" sz="1800"/>
        </a:p>
      </dgm:t>
    </dgm:pt>
    <dgm:pt modelId="{A9B5D49A-E95F-4851-A84E-2A1D4034BBD6}">
      <dgm:prSet custT="1"/>
      <dgm:spPr/>
      <dgm:t>
        <a:bodyPr/>
        <a:lstStyle/>
        <a:p>
          <a:pPr algn="just"/>
          <a:r>
            <a:rPr lang="es-CR" sz="1800" dirty="0">
              <a:effectLst/>
              <a:latin typeface="Times New Roman" panose="02020603050405020304" pitchFamily="18" charset="0"/>
              <a:ea typeface="Times New Roman" panose="02020603050405020304" pitchFamily="18" charset="0"/>
            </a:rPr>
            <a:t>Encontrarse al día con el suministro de la información requerida para la categorización *</a:t>
          </a:r>
          <a:endParaRPr lang="es-CR" sz="1800" b="1" u="sng" dirty="0">
            <a:effectLst/>
            <a:latin typeface="Times New Roman" panose="02020603050405020304" pitchFamily="18" charset="0"/>
            <a:ea typeface="Times New Roman" panose="02020603050405020304" pitchFamily="18" charset="0"/>
          </a:endParaRPr>
        </a:p>
      </dgm:t>
    </dgm:pt>
    <dgm:pt modelId="{5BE7B959-C916-4D91-A3E6-DCE8B1898748}" type="parTrans" cxnId="{277062CF-20C9-4160-A5F6-7E78BB201A6E}">
      <dgm:prSet/>
      <dgm:spPr/>
      <dgm:t>
        <a:bodyPr/>
        <a:lstStyle/>
        <a:p>
          <a:pPr algn="just"/>
          <a:endParaRPr lang="es-CR" sz="1800"/>
        </a:p>
      </dgm:t>
    </dgm:pt>
    <dgm:pt modelId="{3C9F9733-795A-4374-B086-9BEE4765D846}" type="sibTrans" cxnId="{277062CF-20C9-4160-A5F6-7E78BB201A6E}">
      <dgm:prSet/>
      <dgm:spPr/>
      <dgm:t>
        <a:bodyPr/>
        <a:lstStyle/>
        <a:p>
          <a:pPr algn="just"/>
          <a:endParaRPr lang="es-CR" sz="1800"/>
        </a:p>
      </dgm:t>
    </dgm:pt>
    <dgm:pt modelId="{EA17E9D7-1D26-4B49-AD63-7FFF98D00AE6}">
      <dgm:prSet custT="1"/>
      <dgm:spPr/>
      <dgm:t>
        <a:bodyPr/>
        <a:lstStyle/>
        <a:p>
          <a:pPr algn="just"/>
          <a:r>
            <a:rPr lang="es-CR" sz="1800" dirty="0">
              <a:effectLst/>
              <a:latin typeface="Times New Roman" panose="02020603050405020304" pitchFamily="18" charset="0"/>
              <a:ea typeface="Times New Roman" panose="02020603050405020304" pitchFamily="18" charset="0"/>
            </a:rPr>
            <a:t>Los sujetos obligados inscritos por el artículo 15, deberán modificar su objeto único</a:t>
          </a:r>
        </a:p>
      </dgm:t>
    </dgm:pt>
    <dgm:pt modelId="{D76F5ADB-0594-4321-A859-AC72EA813653}" type="parTrans" cxnId="{2B50C56A-FF3C-40A7-843A-1F543CCB7578}">
      <dgm:prSet/>
      <dgm:spPr/>
      <dgm:t>
        <a:bodyPr/>
        <a:lstStyle/>
        <a:p>
          <a:pPr algn="just"/>
          <a:endParaRPr lang="es-CR" sz="1800"/>
        </a:p>
      </dgm:t>
    </dgm:pt>
    <dgm:pt modelId="{75594920-9714-4938-B442-039501B808FB}" type="sibTrans" cxnId="{2B50C56A-FF3C-40A7-843A-1F543CCB7578}">
      <dgm:prSet/>
      <dgm:spPr/>
      <dgm:t>
        <a:bodyPr/>
        <a:lstStyle/>
        <a:p>
          <a:pPr algn="just"/>
          <a:endParaRPr lang="es-CR" sz="1800"/>
        </a:p>
      </dgm:t>
    </dgm:pt>
    <dgm:pt modelId="{FDCD5B17-3BA8-4F0C-9455-F8E8C7F85B1C}" type="pres">
      <dgm:prSet presAssocID="{93A02A05-2403-4834-B227-6BC55020AB0A}" presName="vert0" presStyleCnt="0">
        <dgm:presLayoutVars>
          <dgm:dir/>
          <dgm:animOne val="branch"/>
          <dgm:animLvl val="lvl"/>
        </dgm:presLayoutVars>
      </dgm:prSet>
      <dgm:spPr/>
    </dgm:pt>
    <dgm:pt modelId="{09C9AAFA-62A7-4FFA-AE2D-258A3330C20C}" type="pres">
      <dgm:prSet presAssocID="{B5B58BE0-8132-4A58-BFDE-98DF5D2AE3E0}" presName="thickLine" presStyleLbl="alignNode1" presStyleIdx="0" presStyleCnt="7"/>
      <dgm:spPr/>
    </dgm:pt>
    <dgm:pt modelId="{CECA52D9-18C0-4852-ACE0-F19A0A1E4058}" type="pres">
      <dgm:prSet presAssocID="{B5B58BE0-8132-4A58-BFDE-98DF5D2AE3E0}" presName="horz1" presStyleCnt="0"/>
      <dgm:spPr/>
    </dgm:pt>
    <dgm:pt modelId="{18C7ACB9-BDDA-4E8C-BFCA-51B355727EF8}" type="pres">
      <dgm:prSet presAssocID="{B5B58BE0-8132-4A58-BFDE-98DF5D2AE3E0}" presName="tx1" presStyleLbl="revTx" presStyleIdx="0" presStyleCnt="7" custLinFactY="-100000" custLinFactNeighborX="-5015" custLinFactNeighborY="-127855"/>
      <dgm:spPr/>
    </dgm:pt>
    <dgm:pt modelId="{EC2E2EBA-4D31-4306-AED7-51598C05ABB9}" type="pres">
      <dgm:prSet presAssocID="{B5B58BE0-8132-4A58-BFDE-98DF5D2AE3E0}" presName="vert1" presStyleCnt="0"/>
      <dgm:spPr/>
    </dgm:pt>
    <dgm:pt modelId="{844B1D14-5746-46B5-BAD0-7E76D934C815}" type="pres">
      <dgm:prSet presAssocID="{0661C50F-7AB7-4BB7-8BA1-00218D94F5E4}" presName="thickLine" presStyleLbl="alignNode1" presStyleIdx="1" presStyleCnt="7"/>
      <dgm:spPr/>
    </dgm:pt>
    <dgm:pt modelId="{9160AB6D-7FD0-4666-923F-D8FEB8B796EE}" type="pres">
      <dgm:prSet presAssocID="{0661C50F-7AB7-4BB7-8BA1-00218D94F5E4}" presName="horz1" presStyleCnt="0"/>
      <dgm:spPr/>
    </dgm:pt>
    <dgm:pt modelId="{5F95DCC6-3B84-47C3-BC9F-A0DA7BA8BA0D}" type="pres">
      <dgm:prSet presAssocID="{0661C50F-7AB7-4BB7-8BA1-00218D94F5E4}" presName="tx1" presStyleLbl="revTx" presStyleIdx="1" presStyleCnt="7"/>
      <dgm:spPr/>
    </dgm:pt>
    <dgm:pt modelId="{60E5E449-A24F-4860-B0B8-63328C519EA5}" type="pres">
      <dgm:prSet presAssocID="{0661C50F-7AB7-4BB7-8BA1-00218D94F5E4}" presName="vert1" presStyleCnt="0"/>
      <dgm:spPr/>
    </dgm:pt>
    <dgm:pt modelId="{2E8B6B63-8BE9-4884-8CC8-F7C1DECCFE97}" type="pres">
      <dgm:prSet presAssocID="{6BF1D69A-B403-43F3-A810-2B7BDBBEA39D}" presName="thickLine" presStyleLbl="alignNode1" presStyleIdx="2" presStyleCnt="7"/>
      <dgm:spPr/>
    </dgm:pt>
    <dgm:pt modelId="{0127790A-8776-4190-BE51-07C2C9574EC9}" type="pres">
      <dgm:prSet presAssocID="{6BF1D69A-B403-43F3-A810-2B7BDBBEA39D}" presName="horz1" presStyleCnt="0"/>
      <dgm:spPr/>
    </dgm:pt>
    <dgm:pt modelId="{3E454BDC-8690-4CB7-A9B6-2FEC157C2F64}" type="pres">
      <dgm:prSet presAssocID="{6BF1D69A-B403-43F3-A810-2B7BDBBEA39D}" presName="tx1" presStyleLbl="revTx" presStyleIdx="2" presStyleCnt="7"/>
      <dgm:spPr/>
    </dgm:pt>
    <dgm:pt modelId="{AF0C6AD7-1721-4E67-B485-7D23DA87A801}" type="pres">
      <dgm:prSet presAssocID="{6BF1D69A-B403-43F3-A810-2B7BDBBEA39D}" presName="vert1" presStyleCnt="0"/>
      <dgm:spPr/>
    </dgm:pt>
    <dgm:pt modelId="{0EE4DA37-0173-4592-9915-96C3B94BD9C7}" type="pres">
      <dgm:prSet presAssocID="{B035E951-8AF1-4446-961A-946EE4EDC693}" presName="thickLine" presStyleLbl="alignNode1" presStyleIdx="3" presStyleCnt="7"/>
      <dgm:spPr/>
    </dgm:pt>
    <dgm:pt modelId="{B15CE381-AFAE-4B16-8D8D-6E09714D4DD5}" type="pres">
      <dgm:prSet presAssocID="{B035E951-8AF1-4446-961A-946EE4EDC693}" presName="horz1" presStyleCnt="0"/>
      <dgm:spPr/>
    </dgm:pt>
    <dgm:pt modelId="{7B47AA29-D38A-456F-ACB6-76BF3B48B279}" type="pres">
      <dgm:prSet presAssocID="{B035E951-8AF1-4446-961A-946EE4EDC693}" presName="tx1" presStyleLbl="revTx" presStyleIdx="3" presStyleCnt="7"/>
      <dgm:spPr/>
    </dgm:pt>
    <dgm:pt modelId="{5C2C5002-9051-4517-94A4-9D6C17307D9C}" type="pres">
      <dgm:prSet presAssocID="{B035E951-8AF1-4446-961A-946EE4EDC693}" presName="vert1" presStyleCnt="0"/>
      <dgm:spPr/>
    </dgm:pt>
    <dgm:pt modelId="{6C50D4FC-C84A-4221-B6DF-103702E8238E}" type="pres">
      <dgm:prSet presAssocID="{4809FA83-E7AE-4857-8B56-21C712E10457}" presName="thickLine" presStyleLbl="alignNode1" presStyleIdx="4" presStyleCnt="7"/>
      <dgm:spPr/>
    </dgm:pt>
    <dgm:pt modelId="{41F3CCF7-F63C-4DFE-A2C8-68C1F89F7E41}" type="pres">
      <dgm:prSet presAssocID="{4809FA83-E7AE-4857-8B56-21C712E10457}" presName="horz1" presStyleCnt="0"/>
      <dgm:spPr/>
    </dgm:pt>
    <dgm:pt modelId="{4FD380D0-34A2-4680-AA49-0E221DBFC7E5}" type="pres">
      <dgm:prSet presAssocID="{4809FA83-E7AE-4857-8B56-21C712E10457}" presName="tx1" presStyleLbl="revTx" presStyleIdx="4" presStyleCnt="7"/>
      <dgm:spPr/>
    </dgm:pt>
    <dgm:pt modelId="{5B244666-310D-48CC-92E5-CEA7875BFEB9}" type="pres">
      <dgm:prSet presAssocID="{4809FA83-E7AE-4857-8B56-21C712E10457}" presName="vert1" presStyleCnt="0"/>
      <dgm:spPr/>
    </dgm:pt>
    <dgm:pt modelId="{57CEE953-E56E-4C87-B68E-FC9BD77632D0}" type="pres">
      <dgm:prSet presAssocID="{A9B5D49A-E95F-4851-A84E-2A1D4034BBD6}" presName="thickLine" presStyleLbl="alignNode1" presStyleIdx="5" presStyleCnt="7"/>
      <dgm:spPr/>
    </dgm:pt>
    <dgm:pt modelId="{C41307A8-133B-49B8-87E4-A8073F1F8DC6}" type="pres">
      <dgm:prSet presAssocID="{A9B5D49A-E95F-4851-A84E-2A1D4034BBD6}" presName="horz1" presStyleCnt="0"/>
      <dgm:spPr/>
    </dgm:pt>
    <dgm:pt modelId="{03A59FAF-5F90-4DCF-9867-07760BC33C39}" type="pres">
      <dgm:prSet presAssocID="{A9B5D49A-E95F-4851-A84E-2A1D4034BBD6}" presName="tx1" presStyleLbl="revTx" presStyleIdx="5" presStyleCnt="7"/>
      <dgm:spPr/>
    </dgm:pt>
    <dgm:pt modelId="{1FA130E1-401F-4253-8AE8-0E8BA73AFDC8}" type="pres">
      <dgm:prSet presAssocID="{A9B5D49A-E95F-4851-A84E-2A1D4034BBD6}" presName="vert1" presStyleCnt="0"/>
      <dgm:spPr/>
    </dgm:pt>
    <dgm:pt modelId="{462E8A40-CDB0-4F59-9193-F2A310FD7B1E}" type="pres">
      <dgm:prSet presAssocID="{EA17E9D7-1D26-4B49-AD63-7FFF98D00AE6}" presName="thickLine" presStyleLbl="alignNode1" presStyleIdx="6" presStyleCnt="7"/>
      <dgm:spPr/>
    </dgm:pt>
    <dgm:pt modelId="{2D28261C-9B0C-4794-98F2-39FD748A9AFA}" type="pres">
      <dgm:prSet presAssocID="{EA17E9D7-1D26-4B49-AD63-7FFF98D00AE6}" presName="horz1" presStyleCnt="0"/>
      <dgm:spPr/>
    </dgm:pt>
    <dgm:pt modelId="{EB8BC6B8-0BB0-4097-89DB-C5731973EB48}" type="pres">
      <dgm:prSet presAssocID="{EA17E9D7-1D26-4B49-AD63-7FFF98D00AE6}" presName="tx1" presStyleLbl="revTx" presStyleIdx="6" presStyleCnt="7"/>
      <dgm:spPr/>
    </dgm:pt>
    <dgm:pt modelId="{EA827AD6-A87C-4F3F-B725-9E94D739E9F4}" type="pres">
      <dgm:prSet presAssocID="{EA17E9D7-1D26-4B49-AD63-7FFF98D00AE6}" presName="vert1" presStyleCnt="0"/>
      <dgm:spPr/>
    </dgm:pt>
  </dgm:ptLst>
  <dgm:cxnLst>
    <dgm:cxn modelId="{5A410003-DE3A-426B-805F-A4642398537A}" type="presOf" srcId="{6BF1D69A-B403-43F3-A810-2B7BDBBEA39D}" destId="{3E454BDC-8690-4CB7-A9B6-2FEC157C2F64}" srcOrd="0" destOrd="0" presId="urn:microsoft.com/office/officeart/2008/layout/LinedList"/>
    <dgm:cxn modelId="{EC8C060A-A9B3-47E2-8BC2-13AE66E68596}" type="presOf" srcId="{4809FA83-E7AE-4857-8B56-21C712E10457}" destId="{4FD380D0-34A2-4680-AA49-0E221DBFC7E5}" srcOrd="0" destOrd="0" presId="urn:microsoft.com/office/officeart/2008/layout/LinedList"/>
    <dgm:cxn modelId="{ADBBBF14-A53D-42A6-8CE8-F06D99BC047B}" srcId="{93A02A05-2403-4834-B227-6BC55020AB0A}" destId="{B035E951-8AF1-4446-961A-946EE4EDC693}" srcOrd="3" destOrd="0" parTransId="{A0086CBF-50E3-4A5C-B020-EB28A26B708C}" sibTransId="{3C214FF2-DDAB-45E4-AA95-13D57F2D0A1A}"/>
    <dgm:cxn modelId="{21976D20-7638-4939-9C9D-88EEE2016A18}" type="presOf" srcId="{B5B58BE0-8132-4A58-BFDE-98DF5D2AE3E0}" destId="{18C7ACB9-BDDA-4E8C-BFCA-51B355727EF8}" srcOrd="0" destOrd="0" presId="urn:microsoft.com/office/officeart/2008/layout/LinedList"/>
    <dgm:cxn modelId="{2B50C56A-FF3C-40A7-843A-1F543CCB7578}" srcId="{93A02A05-2403-4834-B227-6BC55020AB0A}" destId="{EA17E9D7-1D26-4B49-AD63-7FFF98D00AE6}" srcOrd="6" destOrd="0" parTransId="{D76F5ADB-0594-4321-A859-AC72EA813653}" sibTransId="{75594920-9714-4938-B442-039501B808FB}"/>
    <dgm:cxn modelId="{758CBB6F-2347-439F-A780-D5FAE153058C}" srcId="{93A02A05-2403-4834-B227-6BC55020AB0A}" destId="{4809FA83-E7AE-4857-8B56-21C712E10457}" srcOrd="4" destOrd="0" parTransId="{75C3F817-B3B4-42E8-9763-68F0EBACF197}" sibTransId="{6AA6D18B-AB43-4110-9914-9B1AF9740C22}"/>
    <dgm:cxn modelId="{4043D372-08D3-4464-8BD4-807CE789D40D}" type="presOf" srcId="{EA17E9D7-1D26-4B49-AD63-7FFF98D00AE6}" destId="{EB8BC6B8-0BB0-4097-89DB-C5731973EB48}" srcOrd="0" destOrd="0" presId="urn:microsoft.com/office/officeart/2008/layout/LinedList"/>
    <dgm:cxn modelId="{26740D8B-1EBC-4BF0-82AC-3BA748A12346}" type="presOf" srcId="{B035E951-8AF1-4446-961A-946EE4EDC693}" destId="{7B47AA29-D38A-456F-ACB6-76BF3B48B279}" srcOrd="0" destOrd="0" presId="urn:microsoft.com/office/officeart/2008/layout/LinedList"/>
    <dgm:cxn modelId="{2165AA92-EB9E-4CF2-9F5A-366795CDB9A5}" srcId="{93A02A05-2403-4834-B227-6BC55020AB0A}" destId="{0661C50F-7AB7-4BB7-8BA1-00218D94F5E4}" srcOrd="1" destOrd="0" parTransId="{FF07C128-1C96-4C3D-832B-278A6136D40C}" sibTransId="{A10DBF10-3AA3-44B4-BA00-4313218C8A3B}"/>
    <dgm:cxn modelId="{277062CF-20C9-4160-A5F6-7E78BB201A6E}" srcId="{93A02A05-2403-4834-B227-6BC55020AB0A}" destId="{A9B5D49A-E95F-4851-A84E-2A1D4034BBD6}" srcOrd="5" destOrd="0" parTransId="{5BE7B959-C916-4D91-A3E6-DCE8B1898748}" sibTransId="{3C9F9733-795A-4374-B086-9BEE4765D846}"/>
    <dgm:cxn modelId="{13D05FD9-6A3C-417D-B15A-1834CA4DD3CE}" type="presOf" srcId="{0661C50F-7AB7-4BB7-8BA1-00218D94F5E4}" destId="{5F95DCC6-3B84-47C3-BC9F-A0DA7BA8BA0D}" srcOrd="0" destOrd="0" presId="urn:microsoft.com/office/officeart/2008/layout/LinedList"/>
    <dgm:cxn modelId="{35FB37E2-3E01-426D-B086-33FFA3F11439}" type="presOf" srcId="{A9B5D49A-E95F-4851-A84E-2A1D4034BBD6}" destId="{03A59FAF-5F90-4DCF-9867-07760BC33C39}" srcOrd="0" destOrd="0" presId="urn:microsoft.com/office/officeart/2008/layout/LinedList"/>
    <dgm:cxn modelId="{DC09FEED-59C3-4BDD-BF8C-93A54BC2DA7B}" srcId="{93A02A05-2403-4834-B227-6BC55020AB0A}" destId="{6BF1D69A-B403-43F3-A810-2B7BDBBEA39D}" srcOrd="2" destOrd="0" parTransId="{14FCB2E7-AAD3-474E-9581-73D09CA3223F}" sibTransId="{DEA318A5-2443-4AD7-8FE6-0AB2874E5976}"/>
    <dgm:cxn modelId="{0E616BF1-1474-49E4-AADD-75DD362B3DD8}" type="presOf" srcId="{93A02A05-2403-4834-B227-6BC55020AB0A}" destId="{FDCD5B17-3BA8-4F0C-9455-F8E8C7F85B1C}" srcOrd="0" destOrd="0" presId="urn:microsoft.com/office/officeart/2008/layout/LinedList"/>
    <dgm:cxn modelId="{E4E2BDF3-E837-468E-9C14-384A27D077D5}" srcId="{93A02A05-2403-4834-B227-6BC55020AB0A}" destId="{B5B58BE0-8132-4A58-BFDE-98DF5D2AE3E0}" srcOrd="0" destOrd="0" parTransId="{B58735CF-0810-45B4-B034-AC5B44F62B2F}" sibTransId="{0B6E3985-E22B-4BF8-BCF6-895E13BAEADE}"/>
    <dgm:cxn modelId="{68E10759-BE02-4797-B6FF-C913282A3C9F}" type="presParOf" srcId="{FDCD5B17-3BA8-4F0C-9455-F8E8C7F85B1C}" destId="{09C9AAFA-62A7-4FFA-AE2D-258A3330C20C}" srcOrd="0" destOrd="0" presId="urn:microsoft.com/office/officeart/2008/layout/LinedList"/>
    <dgm:cxn modelId="{EBE42203-C55D-49FD-9991-05D0F6B15E54}" type="presParOf" srcId="{FDCD5B17-3BA8-4F0C-9455-F8E8C7F85B1C}" destId="{CECA52D9-18C0-4852-ACE0-F19A0A1E4058}" srcOrd="1" destOrd="0" presId="urn:microsoft.com/office/officeart/2008/layout/LinedList"/>
    <dgm:cxn modelId="{0BE4F508-7247-42B3-A47D-DBA25972B6E0}" type="presParOf" srcId="{CECA52D9-18C0-4852-ACE0-F19A0A1E4058}" destId="{18C7ACB9-BDDA-4E8C-BFCA-51B355727EF8}" srcOrd="0" destOrd="0" presId="urn:microsoft.com/office/officeart/2008/layout/LinedList"/>
    <dgm:cxn modelId="{63446574-D811-4813-8F0F-686012C77323}" type="presParOf" srcId="{CECA52D9-18C0-4852-ACE0-F19A0A1E4058}" destId="{EC2E2EBA-4D31-4306-AED7-51598C05ABB9}" srcOrd="1" destOrd="0" presId="urn:microsoft.com/office/officeart/2008/layout/LinedList"/>
    <dgm:cxn modelId="{2C4872E8-8EE2-4C45-8481-28EE89D68B26}" type="presParOf" srcId="{FDCD5B17-3BA8-4F0C-9455-F8E8C7F85B1C}" destId="{844B1D14-5746-46B5-BAD0-7E76D934C815}" srcOrd="2" destOrd="0" presId="urn:microsoft.com/office/officeart/2008/layout/LinedList"/>
    <dgm:cxn modelId="{2163B92C-ECB6-4F7B-BCBA-CBB01879B12E}" type="presParOf" srcId="{FDCD5B17-3BA8-4F0C-9455-F8E8C7F85B1C}" destId="{9160AB6D-7FD0-4666-923F-D8FEB8B796EE}" srcOrd="3" destOrd="0" presId="urn:microsoft.com/office/officeart/2008/layout/LinedList"/>
    <dgm:cxn modelId="{CA7E8952-B747-47D9-80DF-2F5275C05113}" type="presParOf" srcId="{9160AB6D-7FD0-4666-923F-D8FEB8B796EE}" destId="{5F95DCC6-3B84-47C3-BC9F-A0DA7BA8BA0D}" srcOrd="0" destOrd="0" presId="urn:microsoft.com/office/officeart/2008/layout/LinedList"/>
    <dgm:cxn modelId="{A2B3D883-1F60-4476-A8CE-66E0CEC784BF}" type="presParOf" srcId="{9160AB6D-7FD0-4666-923F-D8FEB8B796EE}" destId="{60E5E449-A24F-4860-B0B8-63328C519EA5}" srcOrd="1" destOrd="0" presId="urn:microsoft.com/office/officeart/2008/layout/LinedList"/>
    <dgm:cxn modelId="{090696C3-DFA4-4F2F-BC2F-CD39B69A74A2}" type="presParOf" srcId="{FDCD5B17-3BA8-4F0C-9455-F8E8C7F85B1C}" destId="{2E8B6B63-8BE9-4884-8CC8-F7C1DECCFE97}" srcOrd="4" destOrd="0" presId="urn:microsoft.com/office/officeart/2008/layout/LinedList"/>
    <dgm:cxn modelId="{36F6B963-6BC5-4AE8-B459-594BB7581A0E}" type="presParOf" srcId="{FDCD5B17-3BA8-4F0C-9455-F8E8C7F85B1C}" destId="{0127790A-8776-4190-BE51-07C2C9574EC9}" srcOrd="5" destOrd="0" presId="urn:microsoft.com/office/officeart/2008/layout/LinedList"/>
    <dgm:cxn modelId="{F3F37E56-1C8B-4DDD-803C-3DC2797343B1}" type="presParOf" srcId="{0127790A-8776-4190-BE51-07C2C9574EC9}" destId="{3E454BDC-8690-4CB7-A9B6-2FEC157C2F64}" srcOrd="0" destOrd="0" presId="urn:microsoft.com/office/officeart/2008/layout/LinedList"/>
    <dgm:cxn modelId="{DF75F1D4-1713-4929-95D7-3F1FFC2D47B7}" type="presParOf" srcId="{0127790A-8776-4190-BE51-07C2C9574EC9}" destId="{AF0C6AD7-1721-4E67-B485-7D23DA87A801}" srcOrd="1" destOrd="0" presId="urn:microsoft.com/office/officeart/2008/layout/LinedList"/>
    <dgm:cxn modelId="{4220B4CB-4F73-4A85-8EDE-024AF239CDEA}" type="presParOf" srcId="{FDCD5B17-3BA8-4F0C-9455-F8E8C7F85B1C}" destId="{0EE4DA37-0173-4592-9915-96C3B94BD9C7}" srcOrd="6" destOrd="0" presId="urn:microsoft.com/office/officeart/2008/layout/LinedList"/>
    <dgm:cxn modelId="{5E496600-4516-4104-850A-8FB60ABFB498}" type="presParOf" srcId="{FDCD5B17-3BA8-4F0C-9455-F8E8C7F85B1C}" destId="{B15CE381-AFAE-4B16-8D8D-6E09714D4DD5}" srcOrd="7" destOrd="0" presId="urn:microsoft.com/office/officeart/2008/layout/LinedList"/>
    <dgm:cxn modelId="{242C1B56-136D-449A-9501-F91BFAF518E3}" type="presParOf" srcId="{B15CE381-AFAE-4B16-8D8D-6E09714D4DD5}" destId="{7B47AA29-D38A-456F-ACB6-76BF3B48B279}" srcOrd="0" destOrd="0" presId="urn:microsoft.com/office/officeart/2008/layout/LinedList"/>
    <dgm:cxn modelId="{09BE58DC-9092-4404-8EE4-BBADBDB8394D}" type="presParOf" srcId="{B15CE381-AFAE-4B16-8D8D-6E09714D4DD5}" destId="{5C2C5002-9051-4517-94A4-9D6C17307D9C}" srcOrd="1" destOrd="0" presId="urn:microsoft.com/office/officeart/2008/layout/LinedList"/>
    <dgm:cxn modelId="{FD40CD2A-4259-4C5C-91B8-07B5FA9AED8B}" type="presParOf" srcId="{FDCD5B17-3BA8-4F0C-9455-F8E8C7F85B1C}" destId="{6C50D4FC-C84A-4221-B6DF-103702E8238E}" srcOrd="8" destOrd="0" presId="urn:microsoft.com/office/officeart/2008/layout/LinedList"/>
    <dgm:cxn modelId="{60CBBD7F-8F05-4FB8-9FDC-D876B7CAF371}" type="presParOf" srcId="{FDCD5B17-3BA8-4F0C-9455-F8E8C7F85B1C}" destId="{41F3CCF7-F63C-4DFE-A2C8-68C1F89F7E41}" srcOrd="9" destOrd="0" presId="urn:microsoft.com/office/officeart/2008/layout/LinedList"/>
    <dgm:cxn modelId="{B792E05B-BAD3-433F-8823-B52BC02B40BC}" type="presParOf" srcId="{41F3CCF7-F63C-4DFE-A2C8-68C1F89F7E41}" destId="{4FD380D0-34A2-4680-AA49-0E221DBFC7E5}" srcOrd="0" destOrd="0" presId="urn:microsoft.com/office/officeart/2008/layout/LinedList"/>
    <dgm:cxn modelId="{65CCF4AC-467F-4D7A-A330-85A19587F417}" type="presParOf" srcId="{41F3CCF7-F63C-4DFE-A2C8-68C1F89F7E41}" destId="{5B244666-310D-48CC-92E5-CEA7875BFEB9}" srcOrd="1" destOrd="0" presId="urn:microsoft.com/office/officeart/2008/layout/LinedList"/>
    <dgm:cxn modelId="{EFBDEE1B-D0F5-4B12-BA60-1AE43E83D81D}" type="presParOf" srcId="{FDCD5B17-3BA8-4F0C-9455-F8E8C7F85B1C}" destId="{57CEE953-E56E-4C87-B68E-FC9BD77632D0}" srcOrd="10" destOrd="0" presId="urn:microsoft.com/office/officeart/2008/layout/LinedList"/>
    <dgm:cxn modelId="{48D67B1C-717B-4FC7-9F24-A7C1C900888B}" type="presParOf" srcId="{FDCD5B17-3BA8-4F0C-9455-F8E8C7F85B1C}" destId="{C41307A8-133B-49B8-87E4-A8073F1F8DC6}" srcOrd="11" destOrd="0" presId="urn:microsoft.com/office/officeart/2008/layout/LinedList"/>
    <dgm:cxn modelId="{E0776A99-B6E8-45CD-8F59-E52CF0C3E9BE}" type="presParOf" srcId="{C41307A8-133B-49B8-87E4-A8073F1F8DC6}" destId="{03A59FAF-5F90-4DCF-9867-07760BC33C39}" srcOrd="0" destOrd="0" presId="urn:microsoft.com/office/officeart/2008/layout/LinedList"/>
    <dgm:cxn modelId="{361EE2D6-BDA3-4368-84D6-0BDAA3AE6D02}" type="presParOf" srcId="{C41307A8-133B-49B8-87E4-A8073F1F8DC6}" destId="{1FA130E1-401F-4253-8AE8-0E8BA73AFDC8}" srcOrd="1" destOrd="0" presId="urn:microsoft.com/office/officeart/2008/layout/LinedList"/>
    <dgm:cxn modelId="{DD22C3ED-A156-4D6E-A79A-2C3A78BB6B46}" type="presParOf" srcId="{FDCD5B17-3BA8-4F0C-9455-F8E8C7F85B1C}" destId="{462E8A40-CDB0-4F59-9193-F2A310FD7B1E}" srcOrd="12" destOrd="0" presId="urn:microsoft.com/office/officeart/2008/layout/LinedList"/>
    <dgm:cxn modelId="{3A924D91-2344-4891-9E61-3BD33141C1E4}" type="presParOf" srcId="{FDCD5B17-3BA8-4F0C-9455-F8E8C7F85B1C}" destId="{2D28261C-9B0C-4794-98F2-39FD748A9AFA}" srcOrd="13" destOrd="0" presId="urn:microsoft.com/office/officeart/2008/layout/LinedList"/>
    <dgm:cxn modelId="{00C9D573-D645-40C2-8FFB-6EE2359D9DDC}" type="presParOf" srcId="{2D28261C-9B0C-4794-98F2-39FD748A9AFA}" destId="{EB8BC6B8-0BB0-4097-89DB-C5731973EB48}" srcOrd="0" destOrd="0" presId="urn:microsoft.com/office/officeart/2008/layout/LinedList"/>
    <dgm:cxn modelId="{B1F6294C-BFEC-417A-885D-A5D4BBFE9744}" type="presParOf" srcId="{2D28261C-9B0C-4794-98F2-39FD748A9AFA}" destId="{EA827AD6-A87C-4F3F-B725-9E94D739E9F4}"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37D5E1-BDEA-4E68-B5D3-583580BEDFF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D1687426-CBF4-4E8F-8C96-B90BD7AF0730}">
      <dgm:prSet phldrT="[Texto]"/>
      <dgm:spPr/>
      <dgm:t>
        <a:bodyPr/>
        <a:lstStyle/>
        <a:p>
          <a:r>
            <a:rPr lang="es-419" dirty="0"/>
            <a:t>“SUSPENDIDA”</a:t>
          </a:r>
          <a:endParaRPr lang="es-ES" dirty="0"/>
        </a:p>
      </dgm:t>
    </dgm:pt>
    <dgm:pt modelId="{F8060618-9E76-48C8-87ED-D13D9257E8F5}" type="parTrans" cxnId="{2D43AC24-8330-4314-885A-1F15E20FBABC}">
      <dgm:prSet/>
      <dgm:spPr/>
      <dgm:t>
        <a:bodyPr/>
        <a:lstStyle/>
        <a:p>
          <a:endParaRPr lang="es-ES"/>
        </a:p>
      </dgm:t>
    </dgm:pt>
    <dgm:pt modelId="{741867CE-9893-45C0-9783-7D62D353D1A8}" type="sibTrans" cxnId="{2D43AC24-8330-4314-885A-1F15E20FBABC}">
      <dgm:prSet/>
      <dgm:spPr/>
      <dgm:t>
        <a:bodyPr/>
        <a:lstStyle/>
        <a:p>
          <a:endParaRPr lang="es-ES"/>
        </a:p>
      </dgm:t>
    </dgm:pt>
    <dgm:pt modelId="{B061DFAD-58D4-472F-8661-80BB8A8992BD}">
      <dgm:prSet phldrT="[Texto]"/>
      <dgm:spPr/>
      <dgm:t>
        <a:bodyPr/>
        <a:lstStyle/>
        <a:p>
          <a:r>
            <a:rPr lang="es-419" dirty="0"/>
            <a:t>3 meses calendario</a:t>
          </a:r>
          <a:endParaRPr lang="es-ES" dirty="0"/>
        </a:p>
      </dgm:t>
    </dgm:pt>
    <dgm:pt modelId="{D54C9055-0D95-4179-B691-88BCC77515A2}" type="parTrans" cxnId="{373244B8-2222-4B2E-BECA-985627A41F2A}">
      <dgm:prSet/>
      <dgm:spPr/>
      <dgm:t>
        <a:bodyPr/>
        <a:lstStyle/>
        <a:p>
          <a:endParaRPr lang="es-ES"/>
        </a:p>
      </dgm:t>
    </dgm:pt>
    <dgm:pt modelId="{8376B329-DDC7-4B0E-8B9C-DB700B772D40}" type="sibTrans" cxnId="{373244B8-2222-4B2E-BECA-985627A41F2A}">
      <dgm:prSet/>
      <dgm:spPr/>
      <dgm:t>
        <a:bodyPr/>
        <a:lstStyle/>
        <a:p>
          <a:endParaRPr lang="es-ES"/>
        </a:p>
      </dgm:t>
    </dgm:pt>
    <dgm:pt modelId="{87BBA866-7798-434C-BB30-EBA275B13D68}">
      <dgm:prSet phldrT="[Texto]"/>
      <dgm:spPr/>
      <dgm:t>
        <a:bodyPr/>
        <a:lstStyle/>
        <a:p>
          <a:r>
            <a:rPr lang="es-419" dirty="0"/>
            <a:t>No subsana los motivos de la suspensión.</a:t>
          </a:r>
          <a:endParaRPr lang="es-ES" dirty="0"/>
        </a:p>
      </dgm:t>
    </dgm:pt>
    <dgm:pt modelId="{85EFA271-614E-4070-BC3E-E259A5167674}" type="parTrans" cxnId="{00FB4E9F-D088-4691-88D4-7279DF0684CF}">
      <dgm:prSet/>
      <dgm:spPr/>
      <dgm:t>
        <a:bodyPr/>
        <a:lstStyle/>
        <a:p>
          <a:endParaRPr lang="es-ES"/>
        </a:p>
      </dgm:t>
    </dgm:pt>
    <dgm:pt modelId="{1A59FEEE-651C-401D-BAD0-BF2E4F8E9EB3}" type="sibTrans" cxnId="{00FB4E9F-D088-4691-88D4-7279DF0684CF}">
      <dgm:prSet/>
      <dgm:spPr/>
      <dgm:t>
        <a:bodyPr/>
        <a:lstStyle/>
        <a:p>
          <a:endParaRPr lang="es-ES"/>
        </a:p>
      </dgm:t>
    </dgm:pt>
    <dgm:pt modelId="{7877BC6A-A435-44CD-B21B-76EE49E854D9}">
      <dgm:prSet phldrT="[Texto]"/>
      <dgm:spPr/>
      <dgm:t>
        <a:bodyPr/>
        <a:lstStyle/>
        <a:p>
          <a:r>
            <a:rPr lang="es-419" dirty="0"/>
            <a:t>“CANCELADA”</a:t>
          </a:r>
          <a:endParaRPr lang="es-ES" dirty="0"/>
        </a:p>
      </dgm:t>
    </dgm:pt>
    <dgm:pt modelId="{EAD38876-4B53-438A-A2C0-D1813C993AF5}" type="parTrans" cxnId="{6F401AD0-A667-4B44-A7D0-45471B19B4C2}">
      <dgm:prSet/>
      <dgm:spPr/>
      <dgm:t>
        <a:bodyPr/>
        <a:lstStyle/>
        <a:p>
          <a:endParaRPr lang="es-ES"/>
        </a:p>
      </dgm:t>
    </dgm:pt>
    <dgm:pt modelId="{24A77AF2-EAC9-4294-A3D6-DC74A9B37319}" type="sibTrans" cxnId="{6F401AD0-A667-4B44-A7D0-45471B19B4C2}">
      <dgm:prSet/>
      <dgm:spPr/>
      <dgm:t>
        <a:bodyPr/>
        <a:lstStyle/>
        <a:p>
          <a:endParaRPr lang="es-ES"/>
        </a:p>
      </dgm:t>
    </dgm:pt>
    <dgm:pt modelId="{CC6CA945-CE0C-4EBD-81E3-D2A3657EB165}">
      <dgm:prSet phldrT="[Texto]"/>
      <dgm:spPr/>
      <dgm:t>
        <a:bodyPr/>
        <a:lstStyle/>
        <a:p>
          <a:pPr algn="just"/>
          <a:r>
            <a:rPr lang="es-419" dirty="0"/>
            <a:t>Debe cumplir con el requerimiento e iniciar una nueva inscripción.</a:t>
          </a:r>
          <a:endParaRPr lang="es-ES" dirty="0"/>
        </a:p>
      </dgm:t>
    </dgm:pt>
    <dgm:pt modelId="{A87650F7-D2AE-40BE-B904-45F2D18F0C34}" type="parTrans" cxnId="{115E07E7-E401-49B8-A41C-40ED6D4DA932}">
      <dgm:prSet/>
      <dgm:spPr/>
      <dgm:t>
        <a:bodyPr/>
        <a:lstStyle/>
        <a:p>
          <a:endParaRPr lang="es-ES"/>
        </a:p>
      </dgm:t>
    </dgm:pt>
    <dgm:pt modelId="{530573AB-9C87-4602-9E04-1D2FD229A464}" type="sibTrans" cxnId="{115E07E7-E401-49B8-A41C-40ED6D4DA932}">
      <dgm:prSet/>
      <dgm:spPr/>
      <dgm:t>
        <a:bodyPr/>
        <a:lstStyle/>
        <a:p>
          <a:endParaRPr lang="es-ES"/>
        </a:p>
      </dgm:t>
    </dgm:pt>
    <dgm:pt modelId="{8A50FEB0-90B0-412D-89FC-EA5EAD083D89}">
      <dgm:prSet phldrT="[Texto]"/>
      <dgm:spPr/>
      <dgm:t>
        <a:bodyPr/>
        <a:lstStyle/>
        <a:p>
          <a:r>
            <a:rPr lang="es-419" dirty="0"/>
            <a:t>“REVOCADA”</a:t>
          </a:r>
          <a:endParaRPr lang="es-ES" dirty="0"/>
        </a:p>
      </dgm:t>
    </dgm:pt>
    <dgm:pt modelId="{8C30A8CC-99FB-4C1B-B8E6-2937A5DA34EC}" type="parTrans" cxnId="{ABB079B2-3600-4735-88D4-4A7F5ED216E9}">
      <dgm:prSet/>
      <dgm:spPr/>
      <dgm:t>
        <a:bodyPr/>
        <a:lstStyle/>
        <a:p>
          <a:endParaRPr lang="es-ES"/>
        </a:p>
      </dgm:t>
    </dgm:pt>
    <dgm:pt modelId="{A3EAFE8E-18C1-4BC5-B99C-6334A42DDCEE}" type="sibTrans" cxnId="{ABB079B2-3600-4735-88D4-4A7F5ED216E9}">
      <dgm:prSet/>
      <dgm:spPr/>
      <dgm:t>
        <a:bodyPr/>
        <a:lstStyle/>
        <a:p>
          <a:endParaRPr lang="es-ES"/>
        </a:p>
      </dgm:t>
    </dgm:pt>
    <dgm:pt modelId="{EEEC84DF-F4CA-4363-B6FF-24DB25A11BF9}">
      <dgm:prSet phldrT="[Texto]" phldr="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ES" dirty="0"/>
        </a:p>
      </dgm:t>
    </dgm:pt>
    <dgm:pt modelId="{490160AD-6E80-496E-9A7B-6BC5A5C5BD5D}" type="parTrans" cxnId="{9B9CCAF4-76A4-479A-BFDE-BDA8FCB4D536}">
      <dgm:prSet/>
      <dgm:spPr/>
      <dgm:t>
        <a:bodyPr/>
        <a:lstStyle/>
        <a:p>
          <a:endParaRPr lang="es-ES"/>
        </a:p>
      </dgm:t>
    </dgm:pt>
    <dgm:pt modelId="{37CAEAE7-77A1-4FED-A87D-2DAF418C15C0}" type="sibTrans" cxnId="{9B9CCAF4-76A4-479A-BFDE-BDA8FCB4D536}">
      <dgm:prSet/>
      <dgm:spPr/>
      <dgm:t>
        <a:bodyPr/>
        <a:lstStyle/>
        <a:p>
          <a:endParaRPr lang="es-ES"/>
        </a:p>
      </dgm:t>
    </dgm:pt>
    <dgm:pt modelId="{A0F7D21C-90D0-444C-A9A3-48AF4CA6B36B}">
      <dgm:prSet phldrT="[Texto]"/>
      <dgm:spPr/>
      <dgm:t>
        <a:bodyPr/>
        <a:lstStyle/>
        <a:p>
          <a:r>
            <a:rPr lang="es-419" dirty="0"/>
            <a:t>Previene suspensión</a:t>
          </a:r>
          <a:endParaRPr lang="es-ES" dirty="0"/>
        </a:p>
      </dgm:t>
    </dgm:pt>
    <dgm:pt modelId="{F5A695DC-7CBD-4139-9CAF-61C5E08D951B}" type="parTrans" cxnId="{5E51A0C0-1847-44F2-975B-3E8C337877AB}">
      <dgm:prSet/>
      <dgm:spPr/>
      <dgm:t>
        <a:bodyPr/>
        <a:lstStyle/>
        <a:p>
          <a:endParaRPr lang="es-ES"/>
        </a:p>
      </dgm:t>
    </dgm:pt>
    <dgm:pt modelId="{6759B439-441B-4647-A939-78C6B13A155C}" type="sibTrans" cxnId="{5E51A0C0-1847-44F2-975B-3E8C337877AB}">
      <dgm:prSet/>
      <dgm:spPr/>
      <dgm:t>
        <a:bodyPr/>
        <a:lstStyle/>
        <a:p>
          <a:endParaRPr lang="es-ES"/>
        </a:p>
      </dgm:t>
    </dgm:pt>
    <dgm:pt modelId="{38680CB7-8DE5-44D8-8C77-5740E3325862}">
      <dgm:prSet/>
      <dgm:spPr/>
      <dgm:t>
        <a:bodyPr/>
        <a:lstStyle/>
        <a:p>
          <a:r>
            <a:rPr lang="es-419" dirty="0"/>
            <a:t>15 días hábiles para subsanar</a:t>
          </a:r>
          <a:endParaRPr lang="es-ES" dirty="0"/>
        </a:p>
      </dgm:t>
    </dgm:pt>
    <dgm:pt modelId="{8A309BD6-E02B-4238-88CE-346D7D346241}" type="parTrans" cxnId="{89A168C1-AE36-48DC-A934-0469BCC9F44E}">
      <dgm:prSet/>
      <dgm:spPr/>
      <dgm:t>
        <a:bodyPr/>
        <a:lstStyle/>
        <a:p>
          <a:endParaRPr lang="es-ES"/>
        </a:p>
      </dgm:t>
    </dgm:pt>
    <dgm:pt modelId="{8661F94B-49A6-41FF-99CB-AE41A3148628}" type="sibTrans" cxnId="{89A168C1-AE36-48DC-A934-0469BCC9F44E}">
      <dgm:prSet/>
      <dgm:spPr/>
      <dgm:t>
        <a:bodyPr/>
        <a:lstStyle/>
        <a:p>
          <a:endParaRPr lang="es-ES"/>
        </a:p>
      </dgm:t>
    </dgm:pt>
    <dgm:pt modelId="{B0D16B52-D1A5-4697-BA06-FDE4CD22E46C}">
      <dgm:prSet phldrT="[Texto]"/>
      <dgm:spPr/>
      <dgm:t>
        <a:bodyPr/>
        <a:lstStyle/>
        <a:p>
          <a:r>
            <a:rPr lang="es-419" dirty="0"/>
            <a:t>PERSONA “INSCRITA”</a:t>
          </a:r>
          <a:endParaRPr lang="es-ES" dirty="0"/>
        </a:p>
      </dgm:t>
    </dgm:pt>
    <dgm:pt modelId="{D6617665-00B8-462E-A6CD-94CC698030F1}" type="parTrans" cxnId="{3C17A3BF-1B9B-4596-8297-8007FEEC7D13}">
      <dgm:prSet/>
      <dgm:spPr/>
      <dgm:t>
        <a:bodyPr/>
        <a:lstStyle/>
        <a:p>
          <a:endParaRPr lang="es-ES"/>
        </a:p>
      </dgm:t>
    </dgm:pt>
    <dgm:pt modelId="{BC7F79F1-B3D2-4654-BF47-F0919368E98B}" type="sibTrans" cxnId="{3C17A3BF-1B9B-4596-8297-8007FEEC7D13}">
      <dgm:prSet/>
      <dgm:spPr/>
      <dgm:t>
        <a:bodyPr/>
        <a:lstStyle/>
        <a:p>
          <a:endParaRPr lang="es-ES"/>
        </a:p>
      </dgm:t>
    </dgm:pt>
    <dgm:pt modelId="{F9DDDDC5-5718-4398-99FB-AA54C8B779AD}">
      <dgm:prSet/>
      <dgm:spPr/>
      <dgm:t>
        <a:bodyPr/>
        <a:lstStyle/>
        <a:p>
          <a:r>
            <a:rPr lang="es-419" dirty="0"/>
            <a:t>No cumple</a:t>
          </a:r>
          <a:endParaRPr lang="es-ES" dirty="0"/>
        </a:p>
      </dgm:t>
    </dgm:pt>
    <dgm:pt modelId="{A6044C0C-6C57-457F-9B44-1BC5C4C504B4}" type="parTrans" cxnId="{043DDFFB-48CD-4B1B-84EA-4552E551BF95}">
      <dgm:prSet/>
      <dgm:spPr/>
      <dgm:t>
        <a:bodyPr/>
        <a:lstStyle/>
        <a:p>
          <a:endParaRPr lang="es-ES"/>
        </a:p>
      </dgm:t>
    </dgm:pt>
    <dgm:pt modelId="{B778B4BE-4E51-4830-9DFF-DF950E104A83}" type="sibTrans" cxnId="{043DDFFB-48CD-4B1B-84EA-4552E551BF95}">
      <dgm:prSet/>
      <dgm:spPr/>
      <dgm:t>
        <a:bodyPr/>
        <a:lstStyle/>
        <a:p>
          <a:endParaRPr lang="es-ES"/>
        </a:p>
      </dgm:t>
    </dgm:pt>
    <dgm:pt modelId="{2C0268E5-B960-4A70-A7E8-1CE3412D144A}" type="pres">
      <dgm:prSet presAssocID="{2B37D5E1-BDEA-4E68-B5D3-583580BEDFFA}" presName="Name0" presStyleCnt="0">
        <dgm:presLayoutVars>
          <dgm:dir/>
          <dgm:animLvl val="lvl"/>
          <dgm:resizeHandles val="exact"/>
        </dgm:presLayoutVars>
      </dgm:prSet>
      <dgm:spPr/>
    </dgm:pt>
    <dgm:pt modelId="{41C1D595-B0C1-4E42-BEF1-3E96C1839809}" type="pres">
      <dgm:prSet presAssocID="{B0D16B52-D1A5-4697-BA06-FDE4CD22E46C}" presName="composite" presStyleCnt="0"/>
      <dgm:spPr/>
    </dgm:pt>
    <dgm:pt modelId="{D876CE3C-80FD-4D6E-BD03-0D7A72E6FE54}" type="pres">
      <dgm:prSet presAssocID="{B0D16B52-D1A5-4697-BA06-FDE4CD22E46C}" presName="parTx" presStyleLbl="alignNode1" presStyleIdx="0" presStyleCnt="5">
        <dgm:presLayoutVars>
          <dgm:chMax val="0"/>
          <dgm:chPref val="0"/>
          <dgm:bulletEnabled val="1"/>
        </dgm:presLayoutVars>
      </dgm:prSet>
      <dgm:spPr/>
    </dgm:pt>
    <dgm:pt modelId="{CD49C32E-B0F3-4C5C-A60A-5C2C96FA91FA}" type="pres">
      <dgm:prSet presAssocID="{B0D16B52-D1A5-4697-BA06-FDE4CD22E46C}" presName="desTx" presStyleLbl="alignAccFollowNode1" presStyleIdx="0" presStyleCnt="5" custLinFactNeighborY="1887">
        <dgm:presLayoutVars>
          <dgm:bulletEnabled val="1"/>
        </dgm:presLayoutVars>
      </dgm:prSet>
      <dgm:spPr>
        <a:blipFill rotWithShape="0">
          <a:blip xmlns:r="http://schemas.openxmlformats.org/officeDocument/2006/relationships" r:embed="rId2"/>
          <a:srcRect/>
          <a:stretch>
            <a:fillRect l="-1000" r="-1000"/>
          </a:stretch>
        </a:blipFill>
      </dgm:spPr>
    </dgm:pt>
    <dgm:pt modelId="{BE12C4AA-7062-4274-854F-CCE02B163F04}" type="pres">
      <dgm:prSet presAssocID="{BC7F79F1-B3D2-4654-BF47-F0919368E98B}" presName="space" presStyleCnt="0"/>
      <dgm:spPr/>
    </dgm:pt>
    <dgm:pt modelId="{CD6E0136-363F-409E-8A7F-5B5F28AF8F86}" type="pres">
      <dgm:prSet presAssocID="{A0F7D21C-90D0-444C-A9A3-48AF4CA6B36B}" presName="composite" presStyleCnt="0"/>
      <dgm:spPr/>
    </dgm:pt>
    <dgm:pt modelId="{7A4566E8-7C6F-4DEE-AEC4-D0022A4219E1}" type="pres">
      <dgm:prSet presAssocID="{A0F7D21C-90D0-444C-A9A3-48AF4CA6B36B}" presName="parTx" presStyleLbl="alignNode1" presStyleIdx="1" presStyleCnt="5">
        <dgm:presLayoutVars>
          <dgm:chMax val="0"/>
          <dgm:chPref val="0"/>
          <dgm:bulletEnabled val="1"/>
        </dgm:presLayoutVars>
      </dgm:prSet>
      <dgm:spPr/>
    </dgm:pt>
    <dgm:pt modelId="{CFACEA50-0F54-4ED1-B4FD-1E7A40141617}" type="pres">
      <dgm:prSet presAssocID="{A0F7D21C-90D0-444C-A9A3-48AF4CA6B36B}" presName="desTx" presStyleLbl="alignAccFollowNode1" presStyleIdx="1" presStyleCnt="5">
        <dgm:presLayoutVars>
          <dgm:bulletEnabled val="1"/>
        </dgm:presLayoutVars>
      </dgm:prSet>
      <dgm:spPr/>
    </dgm:pt>
    <dgm:pt modelId="{0F56F057-CE29-4360-9E08-22FFB9022949}" type="pres">
      <dgm:prSet presAssocID="{6759B439-441B-4647-A939-78C6B13A155C}" presName="space" presStyleCnt="0"/>
      <dgm:spPr/>
    </dgm:pt>
    <dgm:pt modelId="{742117A2-673C-43FA-92C4-15A71CA27F00}" type="pres">
      <dgm:prSet presAssocID="{D1687426-CBF4-4E8F-8C96-B90BD7AF0730}" presName="composite" presStyleCnt="0"/>
      <dgm:spPr/>
    </dgm:pt>
    <dgm:pt modelId="{EA537C03-8240-40D3-82F7-E41F92916561}" type="pres">
      <dgm:prSet presAssocID="{D1687426-CBF4-4E8F-8C96-B90BD7AF0730}" presName="parTx" presStyleLbl="alignNode1" presStyleIdx="2" presStyleCnt="5">
        <dgm:presLayoutVars>
          <dgm:chMax val="0"/>
          <dgm:chPref val="0"/>
          <dgm:bulletEnabled val="1"/>
        </dgm:presLayoutVars>
      </dgm:prSet>
      <dgm:spPr/>
    </dgm:pt>
    <dgm:pt modelId="{A7D4A61C-E01D-4156-AA37-E27E50820A5E}" type="pres">
      <dgm:prSet presAssocID="{D1687426-CBF4-4E8F-8C96-B90BD7AF0730}" presName="desTx" presStyleLbl="alignAccFollowNode1" presStyleIdx="2" presStyleCnt="5">
        <dgm:presLayoutVars>
          <dgm:bulletEnabled val="1"/>
        </dgm:presLayoutVars>
      </dgm:prSet>
      <dgm:spPr/>
    </dgm:pt>
    <dgm:pt modelId="{DB7F589D-510F-491B-90E9-564CA470A346}" type="pres">
      <dgm:prSet presAssocID="{741867CE-9893-45C0-9783-7D62D353D1A8}" presName="space" presStyleCnt="0"/>
      <dgm:spPr/>
    </dgm:pt>
    <dgm:pt modelId="{C47466F4-546C-49EC-8C09-5D5FEF27F91E}" type="pres">
      <dgm:prSet presAssocID="{7877BC6A-A435-44CD-B21B-76EE49E854D9}" presName="composite" presStyleCnt="0"/>
      <dgm:spPr/>
    </dgm:pt>
    <dgm:pt modelId="{9F7477BC-8164-473F-98BE-C551BDEFE913}" type="pres">
      <dgm:prSet presAssocID="{7877BC6A-A435-44CD-B21B-76EE49E854D9}" presName="parTx" presStyleLbl="alignNode1" presStyleIdx="3" presStyleCnt="5">
        <dgm:presLayoutVars>
          <dgm:chMax val="0"/>
          <dgm:chPref val="0"/>
          <dgm:bulletEnabled val="1"/>
        </dgm:presLayoutVars>
      </dgm:prSet>
      <dgm:spPr/>
    </dgm:pt>
    <dgm:pt modelId="{A2147C2F-FB07-405C-80D8-58A2CF2A56AA}" type="pres">
      <dgm:prSet presAssocID="{7877BC6A-A435-44CD-B21B-76EE49E854D9}" presName="desTx" presStyleLbl="alignAccFollowNode1" presStyleIdx="3" presStyleCnt="5">
        <dgm:presLayoutVars>
          <dgm:bulletEnabled val="1"/>
        </dgm:presLayoutVars>
      </dgm:prSet>
      <dgm:spPr/>
    </dgm:pt>
    <dgm:pt modelId="{41DF3BAA-8310-4E48-B27C-B7570B69EB56}" type="pres">
      <dgm:prSet presAssocID="{24A77AF2-EAC9-4294-A3D6-DC74A9B37319}" presName="space" presStyleCnt="0"/>
      <dgm:spPr/>
    </dgm:pt>
    <dgm:pt modelId="{B7230D2B-65CB-430F-8E7C-317EB9F8FCB0}" type="pres">
      <dgm:prSet presAssocID="{8A50FEB0-90B0-412D-89FC-EA5EAD083D89}" presName="composite" presStyleCnt="0"/>
      <dgm:spPr/>
    </dgm:pt>
    <dgm:pt modelId="{F110FE30-5AC5-47F0-AAC3-9CB830C7299A}" type="pres">
      <dgm:prSet presAssocID="{8A50FEB0-90B0-412D-89FC-EA5EAD083D89}" presName="parTx" presStyleLbl="alignNode1" presStyleIdx="4" presStyleCnt="5">
        <dgm:presLayoutVars>
          <dgm:chMax val="0"/>
          <dgm:chPref val="0"/>
          <dgm:bulletEnabled val="1"/>
        </dgm:presLayoutVars>
      </dgm:prSet>
      <dgm:spPr/>
    </dgm:pt>
    <dgm:pt modelId="{C5B99606-C9ED-4265-81F3-786FCC1D405F}" type="pres">
      <dgm:prSet presAssocID="{8A50FEB0-90B0-412D-89FC-EA5EAD083D89}" presName="desTx" presStyleLbl="alignAccFollowNode1" presStyleIdx="4" presStyleCnt="5">
        <dgm:presLayoutVars>
          <dgm:bulletEnabled val="1"/>
        </dgm:presLayoutVars>
      </dgm:prSet>
      <dgm:spPr/>
    </dgm:pt>
  </dgm:ptLst>
  <dgm:cxnLst>
    <dgm:cxn modelId="{59B92302-05C5-4408-AB8A-1D397B4CF264}" type="presOf" srcId="{F9DDDDC5-5718-4398-99FB-AA54C8B779AD}" destId="{CFACEA50-0F54-4ED1-B4FD-1E7A40141617}" srcOrd="0" destOrd="1" presId="urn:microsoft.com/office/officeart/2005/8/layout/hList1"/>
    <dgm:cxn modelId="{2D43AC24-8330-4314-885A-1F15E20FBABC}" srcId="{2B37D5E1-BDEA-4E68-B5D3-583580BEDFFA}" destId="{D1687426-CBF4-4E8F-8C96-B90BD7AF0730}" srcOrd="2" destOrd="0" parTransId="{F8060618-9E76-48C8-87ED-D13D9257E8F5}" sibTransId="{741867CE-9893-45C0-9783-7D62D353D1A8}"/>
    <dgm:cxn modelId="{E9377729-2ADF-47F3-92DC-D58E770D9E56}" type="presOf" srcId="{EEEC84DF-F4CA-4363-B6FF-24DB25A11BF9}" destId="{C5B99606-C9ED-4265-81F3-786FCC1D405F}" srcOrd="0" destOrd="0" presId="urn:microsoft.com/office/officeart/2005/8/layout/hList1"/>
    <dgm:cxn modelId="{E5DCB540-4984-42D3-92EA-E83AC090DFE8}" type="presOf" srcId="{A0F7D21C-90D0-444C-A9A3-48AF4CA6B36B}" destId="{7A4566E8-7C6F-4DEE-AEC4-D0022A4219E1}" srcOrd="0" destOrd="0" presId="urn:microsoft.com/office/officeart/2005/8/layout/hList1"/>
    <dgm:cxn modelId="{F7CBC243-7634-4DFA-BBB1-93AE860CF1C5}" type="presOf" srcId="{B0D16B52-D1A5-4697-BA06-FDE4CD22E46C}" destId="{D876CE3C-80FD-4D6E-BD03-0D7A72E6FE54}" srcOrd="0" destOrd="0" presId="urn:microsoft.com/office/officeart/2005/8/layout/hList1"/>
    <dgm:cxn modelId="{9DE37C51-8231-46BC-9A78-9C04D03361A5}" type="presOf" srcId="{CC6CA945-CE0C-4EBD-81E3-D2A3657EB165}" destId="{A2147C2F-FB07-405C-80D8-58A2CF2A56AA}" srcOrd="0" destOrd="0" presId="urn:microsoft.com/office/officeart/2005/8/layout/hList1"/>
    <dgm:cxn modelId="{B191E856-2C77-4EE4-A35B-A34B73C6D866}" type="presOf" srcId="{87BBA866-7798-434C-BB30-EBA275B13D68}" destId="{A7D4A61C-E01D-4156-AA37-E27E50820A5E}" srcOrd="0" destOrd="1" presId="urn:microsoft.com/office/officeart/2005/8/layout/hList1"/>
    <dgm:cxn modelId="{735CE29D-3C2A-423A-BD84-B9D43210B3C3}" type="presOf" srcId="{38680CB7-8DE5-44D8-8C77-5740E3325862}" destId="{CFACEA50-0F54-4ED1-B4FD-1E7A40141617}" srcOrd="0" destOrd="0" presId="urn:microsoft.com/office/officeart/2005/8/layout/hList1"/>
    <dgm:cxn modelId="{0D41669E-F0FD-4742-A41B-A29B785F8B09}" type="presOf" srcId="{7877BC6A-A435-44CD-B21B-76EE49E854D9}" destId="{9F7477BC-8164-473F-98BE-C551BDEFE913}" srcOrd="0" destOrd="0" presId="urn:microsoft.com/office/officeart/2005/8/layout/hList1"/>
    <dgm:cxn modelId="{00FB4E9F-D088-4691-88D4-7279DF0684CF}" srcId="{D1687426-CBF4-4E8F-8C96-B90BD7AF0730}" destId="{87BBA866-7798-434C-BB30-EBA275B13D68}" srcOrd="1" destOrd="0" parTransId="{85EFA271-614E-4070-BC3E-E259A5167674}" sibTransId="{1A59FEEE-651C-401D-BAD0-BF2E4F8E9EB3}"/>
    <dgm:cxn modelId="{ABB079B2-3600-4735-88D4-4A7F5ED216E9}" srcId="{2B37D5E1-BDEA-4E68-B5D3-583580BEDFFA}" destId="{8A50FEB0-90B0-412D-89FC-EA5EAD083D89}" srcOrd="4" destOrd="0" parTransId="{8C30A8CC-99FB-4C1B-B8E6-2937A5DA34EC}" sibTransId="{A3EAFE8E-18C1-4BC5-B99C-6334A42DDCEE}"/>
    <dgm:cxn modelId="{373244B8-2222-4B2E-BECA-985627A41F2A}" srcId="{D1687426-CBF4-4E8F-8C96-B90BD7AF0730}" destId="{B061DFAD-58D4-472F-8661-80BB8A8992BD}" srcOrd="0" destOrd="0" parTransId="{D54C9055-0D95-4179-B691-88BCC77515A2}" sibTransId="{8376B329-DDC7-4B0E-8B9C-DB700B772D40}"/>
    <dgm:cxn modelId="{3C17A3BF-1B9B-4596-8297-8007FEEC7D13}" srcId="{2B37D5E1-BDEA-4E68-B5D3-583580BEDFFA}" destId="{B0D16B52-D1A5-4697-BA06-FDE4CD22E46C}" srcOrd="0" destOrd="0" parTransId="{D6617665-00B8-462E-A6CD-94CC698030F1}" sibTransId="{BC7F79F1-B3D2-4654-BF47-F0919368E98B}"/>
    <dgm:cxn modelId="{5E51A0C0-1847-44F2-975B-3E8C337877AB}" srcId="{2B37D5E1-BDEA-4E68-B5D3-583580BEDFFA}" destId="{A0F7D21C-90D0-444C-A9A3-48AF4CA6B36B}" srcOrd="1" destOrd="0" parTransId="{F5A695DC-7CBD-4139-9CAF-61C5E08D951B}" sibTransId="{6759B439-441B-4647-A939-78C6B13A155C}"/>
    <dgm:cxn modelId="{89A168C1-AE36-48DC-A934-0469BCC9F44E}" srcId="{A0F7D21C-90D0-444C-A9A3-48AF4CA6B36B}" destId="{38680CB7-8DE5-44D8-8C77-5740E3325862}" srcOrd="0" destOrd="0" parTransId="{8A309BD6-E02B-4238-88CE-346D7D346241}" sibTransId="{8661F94B-49A6-41FF-99CB-AE41A3148628}"/>
    <dgm:cxn modelId="{6BE4CAC6-8F6A-4190-BCA4-931D588084DB}" type="presOf" srcId="{B061DFAD-58D4-472F-8661-80BB8A8992BD}" destId="{A7D4A61C-E01D-4156-AA37-E27E50820A5E}" srcOrd="0" destOrd="0" presId="urn:microsoft.com/office/officeart/2005/8/layout/hList1"/>
    <dgm:cxn modelId="{87F63EC9-5E59-4F0B-B86C-5E1BA2CC1DDD}" type="presOf" srcId="{2B37D5E1-BDEA-4E68-B5D3-583580BEDFFA}" destId="{2C0268E5-B960-4A70-A7E8-1CE3412D144A}" srcOrd="0" destOrd="0" presId="urn:microsoft.com/office/officeart/2005/8/layout/hList1"/>
    <dgm:cxn modelId="{6F401AD0-A667-4B44-A7D0-45471B19B4C2}" srcId="{2B37D5E1-BDEA-4E68-B5D3-583580BEDFFA}" destId="{7877BC6A-A435-44CD-B21B-76EE49E854D9}" srcOrd="3" destOrd="0" parTransId="{EAD38876-4B53-438A-A2C0-D1813C993AF5}" sibTransId="{24A77AF2-EAC9-4294-A3D6-DC74A9B37319}"/>
    <dgm:cxn modelId="{115E07E7-E401-49B8-A41C-40ED6D4DA932}" srcId="{7877BC6A-A435-44CD-B21B-76EE49E854D9}" destId="{CC6CA945-CE0C-4EBD-81E3-D2A3657EB165}" srcOrd="0" destOrd="0" parTransId="{A87650F7-D2AE-40BE-B904-45F2D18F0C34}" sibTransId="{530573AB-9C87-4602-9E04-1D2FD229A464}"/>
    <dgm:cxn modelId="{BE266FE9-A607-4BC5-A859-CFD60D6A7CBC}" type="presOf" srcId="{D1687426-CBF4-4E8F-8C96-B90BD7AF0730}" destId="{EA537C03-8240-40D3-82F7-E41F92916561}" srcOrd="0" destOrd="0" presId="urn:microsoft.com/office/officeart/2005/8/layout/hList1"/>
    <dgm:cxn modelId="{C2C72BEB-3922-46D6-B1A0-B1BFB9F54AB9}" type="presOf" srcId="{8A50FEB0-90B0-412D-89FC-EA5EAD083D89}" destId="{F110FE30-5AC5-47F0-AAC3-9CB830C7299A}" srcOrd="0" destOrd="0" presId="urn:microsoft.com/office/officeart/2005/8/layout/hList1"/>
    <dgm:cxn modelId="{9B9CCAF4-76A4-479A-BFDE-BDA8FCB4D536}" srcId="{8A50FEB0-90B0-412D-89FC-EA5EAD083D89}" destId="{EEEC84DF-F4CA-4363-B6FF-24DB25A11BF9}" srcOrd="0" destOrd="0" parTransId="{490160AD-6E80-496E-9A7B-6BC5A5C5BD5D}" sibTransId="{37CAEAE7-77A1-4FED-A87D-2DAF418C15C0}"/>
    <dgm:cxn modelId="{043DDFFB-48CD-4B1B-84EA-4552E551BF95}" srcId="{A0F7D21C-90D0-444C-A9A3-48AF4CA6B36B}" destId="{F9DDDDC5-5718-4398-99FB-AA54C8B779AD}" srcOrd="1" destOrd="0" parTransId="{A6044C0C-6C57-457F-9B44-1BC5C4C504B4}" sibTransId="{B778B4BE-4E51-4830-9DFF-DF950E104A83}"/>
    <dgm:cxn modelId="{1D6CF5A6-16AC-4631-AB6D-801B94263928}" type="presParOf" srcId="{2C0268E5-B960-4A70-A7E8-1CE3412D144A}" destId="{41C1D595-B0C1-4E42-BEF1-3E96C1839809}" srcOrd="0" destOrd="0" presId="urn:microsoft.com/office/officeart/2005/8/layout/hList1"/>
    <dgm:cxn modelId="{8A8330A0-959E-4A4D-A4DD-962E649084F6}" type="presParOf" srcId="{41C1D595-B0C1-4E42-BEF1-3E96C1839809}" destId="{D876CE3C-80FD-4D6E-BD03-0D7A72E6FE54}" srcOrd="0" destOrd="0" presId="urn:microsoft.com/office/officeart/2005/8/layout/hList1"/>
    <dgm:cxn modelId="{7809D565-2183-4901-94BC-979F90C1C81B}" type="presParOf" srcId="{41C1D595-B0C1-4E42-BEF1-3E96C1839809}" destId="{CD49C32E-B0F3-4C5C-A60A-5C2C96FA91FA}" srcOrd="1" destOrd="0" presId="urn:microsoft.com/office/officeart/2005/8/layout/hList1"/>
    <dgm:cxn modelId="{76EA017E-65E9-4407-B777-4A18B3ADFD85}" type="presParOf" srcId="{2C0268E5-B960-4A70-A7E8-1CE3412D144A}" destId="{BE12C4AA-7062-4274-854F-CCE02B163F04}" srcOrd="1" destOrd="0" presId="urn:microsoft.com/office/officeart/2005/8/layout/hList1"/>
    <dgm:cxn modelId="{DF0C7BDB-780F-41F0-B562-E1C93684EA42}" type="presParOf" srcId="{2C0268E5-B960-4A70-A7E8-1CE3412D144A}" destId="{CD6E0136-363F-409E-8A7F-5B5F28AF8F86}" srcOrd="2" destOrd="0" presId="urn:microsoft.com/office/officeart/2005/8/layout/hList1"/>
    <dgm:cxn modelId="{0E7BFD3E-0E00-47E6-B32B-BACAF333B7EE}" type="presParOf" srcId="{CD6E0136-363F-409E-8A7F-5B5F28AF8F86}" destId="{7A4566E8-7C6F-4DEE-AEC4-D0022A4219E1}" srcOrd="0" destOrd="0" presId="urn:microsoft.com/office/officeart/2005/8/layout/hList1"/>
    <dgm:cxn modelId="{CCC3BC56-F7B8-4779-9E67-3E9C584D15A8}" type="presParOf" srcId="{CD6E0136-363F-409E-8A7F-5B5F28AF8F86}" destId="{CFACEA50-0F54-4ED1-B4FD-1E7A40141617}" srcOrd="1" destOrd="0" presId="urn:microsoft.com/office/officeart/2005/8/layout/hList1"/>
    <dgm:cxn modelId="{4A0EB215-9C61-4E2F-99CD-5E2258644D26}" type="presParOf" srcId="{2C0268E5-B960-4A70-A7E8-1CE3412D144A}" destId="{0F56F057-CE29-4360-9E08-22FFB9022949}" srcOrd="3" destOrd="0" presId="urn:microsoft.com/office/officeart/2005/8/layout/hList1"/>
    <dgm:cxn modelId="{E71DC379-5F88-44CB-91BF-390AE89356BD}" type="presParOf" srcId="{2C0268E5-B960-4A70-A7E8-1CE3412D144A}" destId="{742117A2-673C-43FA-92C4-15A71CA27F00}" srcOrd="4" destOrd="0" presId="urn:microsoft.com/office/officeart/2005/8/layout/hList1"/>
    <dgm:cxn modelId="{F68B602D-7B33-4329-8005-C5F705264816}" type="presParOf" srcId="{742117A2-673C-43FA-92C4-15A71CA27F00}" destId="{EA537C03-8240-40D3-82F7-E41F92916561}" srcOrd="0" destOrd="0" presId="urn:microsoft.com/office/officeart/2005/8/layout/hList1"/>
    <dgm:cxn modelId="{5FE25D12-13C7-4455-B368-A6E76553A124}" type="presParOf" srcId="{742117A2-673C-43FA-92C4-15A71CA27F00}" destId="{A7D4A61C-E01D-4156-AA37-E27E50820A5E}" srcOrd="1" destOrd="0" presId="urn:microsoft.com/office/officeart/2005/8/layout/hList1"/>
    <dgm:cxn modelId="{B712D0DA-1BBC-4F22-866F-A1AB1878379D}" type="presParOf" srcId="{2C0268E5-B960-4A70-A7E8-1CE3412D144A}" destId="{DB7F589D-510F-491B-90E9-564CA470A346}" srcOrd="5" destOrd="0" presId="urn:microsoft.com/office/officeart/2005/8/layout/hList1"/>
    <dgm:cxn modelId="{F359003E-F13B-4EF6-AA66-0A77F0CE49A9}" type="presParOf" srcId="{2C0268E5-B960-4A70-A7E8-1CE3412D144A}" destId="{C47466F4-546C-49EC-8C09-5D5FEF27F91E}" srcOrd="6" destOrd="0" presId="urn:microsoft.com/office/officeart/2005/8/layout/hList1"/>
    <dgm:cxn modelId="{EE93EF2B-1149-461D-953F-79F3367A41D2}" type="presParOf" srcId="{C47466F4-546C-49EC-8C09-5D5FEF27F91E}" destId="{9F7477BC-8164-473F-98BE-C551BDEFE913}" srcOrd="0" destOrd="0" presId="urn:microsoft.com/office/officeart/2005/8/layout/hList1"/>
    <dgm:cxn modelId="{76CBE845-FE7C-46CB-A22D-69D0043A2D30}" type="presParOf" srcId="{C47466F4-546C-49EC-8C09-5D5FEF27F91E}" destId="{A2147C2F-FB07-405C-80D8-58A2CF2A56AA}" srcOrd="1" destOrd="0" presId="urn:microsoft.com/office/officeart/2005/8/layout/hList1"/>
    <dgm:cxn modelId="{CE0A3141-F9D3-4181-8535-495AB7E4CF9D}" type="presParOf" srcId="{2C0268E5-B960-4A70-A7E8-1CE3412D144A}" destId="{41DF3BAA-8310-4E48-B27C-B7570B69EB56}" srcOrd="7" destOrd="0" presId="urn:microsoft.com/office/officeart/2005/8/layout/hList1"/>
    <dgm:cxn modelId="{49C34278-8135-4898-8593-25DDA686CC91}" type="presParOf" srcId="{2C0268E5-B960-4A70-A7E8-1CE3412D144A}" destId="{B7230D2B-65CB-430F-8E7C-317EB9F8FCB0}" srcOrd="8" destOrd="0" presId="urn:microsoft.com/office/officeart/2005/8/layout/hList1"/>
    <dgm:cxn modelId="{D7A55084-6F8F-4FF1-8789-78845374F026}" type="presParOf" srcId="{B7230D2B-65CB-430F-8E7C-317EB9F8FCB0}" destId="{F110FE30-5AC5-47F0-AAC3-9CB830C7299A}" srcOrd="0" destOrd="0" presId="urn:microsoft.com/office/officeart/2005/8/layout/hList1"/>
    <dgm:cxn modelId="{D6A3C5FF-0D0D-435C-BD15-1D47C38D229B}" type="presParOf" srcId="{B7230D2B-65CB-430F-8E7C-317EB9F8FCB0}" destId="{C5B99606-C9ED-4265-81F3-786FCC1D405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2E8565-54F7-4B70-AAAD-363F461F82E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CR"/>
        </a:p>
      </dgm:t>
    </dgm:pt>
    <dgm:pt modelId="{6E3F477E-1C62-4500-BCA0-F4638698BA8E}">
      <dgm:prSet custT="1"/>
      <dgm:spPr/>
      <dgm:t>
        <a:bodyPr/>
        <a:lstStyle/>
        <a:p>
          <a:pPr algn="just"/>
          <a:r>
            <a:rPr lang="es-ES" sz="1800" dirty="0">
              <a:effectLst/>
              <a:latin typeface="Times New Roman" panose="02020603050405020304" pitchFamily="18" charset="0"/>
              <a:ea typeface="Times New Roman" panose="02020603050405020304" pitchFamily="18" charset="0"/>
            </a:rPr>
            <a:t>Los sujetos obligados, deberán utilizar </a:t>
          </a:r>
          <a:r>
            <a:rPr lang="es-ES" sz="1800" b="1" u="sng" dirty="0">
              <a:effectLst/>
              <a:latin typeface="Times New Roman" panose="02020603050405020304" pitchFamily="18" charset="0"/>
              <a:ea typeface="Times New Roman" panose="02020603050405020304" pitchFamily="18" charset="0"/>
            </a:rPr>
            <a:t>cuentas corrientes o de ahorros</a:t>
          </a:r>
          <a:r>
            <a:rPr lang="es-ES" sz="1800" b="1"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abiertas a su nombre, de uso exclusivo para realizar cada una de las actividades inscritas. Dichas </a:t>
          </a:r>
          <a:r>
            <a:rPr lang="es-ES" sz="1800" b="1" u="sng" dirty="0">
              <a:effectLst/>
              <a:latin typeface="Times New Roman" panose="02020603050405020304" pitchFamily="18" charset="0"/>
              <a:ea typeface="Times New Roman" panose="02020603050405020304" pitchFamily="18" charset="0"/>
            </a:rPr>
            <a:t>cuentas deben ser reportadas ante la Sugef y al emisor de la misma</a:t>
          </a:r>
          <a:r>
            <a:rPr lang="es-ES" sz="1800" dirty="0">
              <a:effectLst/>
              <a:latin typeface="Times New Roman" panose="02020603050405020304" pitchFamily="18" charset="0"/>
              <a:ea typeface="Times New Roman" panose="02020603050405020304" pitchFamily="18" charset="0"/>
            </a:rPr>
            <a:t>, según lo disponga la Superintendencia. </a:t>
          </a:r>
          <a:endParaRPr lang="es-CR" sz="1800" dirty="0">
            <a:effectLst/>
            <a:latin typeface="Times New Roman" panose="02020603050405020304" pitchFamily="18" charset="0"/>
            <a:ea typeface="Times New Roman" panose="02020603050405020304" pitchFamily="18" charset="0"/>
          </a:endParaRPr>
        </a:p>
      </dgm:t>
    </dgm:pt>
    <dgm:pt modelId="{06CB7995-F86C-4500-BF85-A0BB3D619E31}" type="parTrans" cxnId="{13FBDAFA-5C48-4152-A779-C6AC8F0B12AB}">
      <dgm:prSet/>
      <dgm:spPr/>
      <dgm:t>
        <a:bodyPr/>
        <a:lstStyle/>
        <a:p>
          <a:pPr algn="just"/>
          <a:endParaRPr lang="es-CR" sz="2400"/>
        </a:p>
      </dgm:t>
    </dgm:pt>
    <dgm:pt modelId="{4EB4C3D5-3836-41F4-A503-110C40D3F22D}" type="sibTrans" cxnId="{13FBDAFA-5C48-4152-A779-C6AC8F0B12AB}">
      <dgm:prSet/>
      <dgm:spPr/>
      <dgm:t>
        <a:bodyPr/>
        <a:lstStyle/>
        <a:p>
          <a:pPr algn="just"/>
          <a:endParaRPr lang="es-CR" sz="2400"/>
        </a:p>
      </dgm:t>
    </dgm:pt>
    <dgm:pt modelId="{55307F46-EBE7-484B-A7FF-7E98F095BBFD}">
      <dgm:prSet custT="1"/>
      <dgm:spPr/>
      <dgm:t>
        <a:bodyPr/>
        <a:lstStyle/>
        <a:p>
          <a:pPr algn="just"/>
          <a:r>
            <a:rPr lang="es-ES" sz="1800" dirty="0">
              <a:effectLst/>
              <a:latin typeface="Times New Roman" panose="02020603050405020304" pitchFamily="18" charset="0"/>
              <a:ea typeface="Times New Roman" panose="02020603050405020304" pitchFamily="18" charset="0"/>
            </a:rPr>
            <a:t>Además, deberá especificar para efectos del </a:t>
          </a:r>
          <a:r>
            <a:rPr lang="es-ES" sz="1800" b="1" u="sng" dirty="0">
              <a:effectLst/>
              <a:latin typeface="Times New Roman" panose="02020603050405020304" pitchFamily="18" charset="0"/>
              <a:ea typeface="Times New Roman" panose="02020603050405020304" pitchFamily="18" charset="0"/>
            </a:rPr>
            <a:t>pago del canon de supervisión</a:t>
          </a:r>
          <a:r>
            <a:rPr lang="es-ES" sz="1800" dirty="0">
              <a:effectLst/>
              <a:latin typeface="Times New Roman" panose="02020603050405020304" pitchFamily="18" charset="0"/>
              <a:ea typeface="Times New Roman" panose="02020603050405020304" pitchFamily="18" charset="0"/>
            </a:rPr>
            <a:t>, la cuenta sobre la cual se realizará el respectivo débito.</a:t>
          </a:r>
          <a:endParaRPr lang="es-CR" sz="1800" dirty="0">
            <a:effectLst/>
            <a:latin typeface="Times New Roman" panose="02020603050405020304" pitchFamily="18" charset="0"/>
            <a:ea typeface="Times New Roman" panose="02020603050405020304" pitchFamily="18" charset="0"/>
          </a:endParaRPr>
        </a:p>
      </dgm:t>
    </dgm:pt>
    <dgm:pt modelId="{C8FDAA14-B80C-4491-87BB-64D186F71F71}" type="parTrans" cxnId="{AB2F24D7-F5DE-4926-A33F-C0AD30C0694F}">
      <dgm:prSet/>
      <dgm:spPr/>
      <dgm:t>
        <a:bodyPr/>
        <a:lstStyle/>
        <a:p>
          <a:pPr algn="just"/>
          <a:endParaRPr lang="es-CR" sz="2400"/>
        </a:p>
      </dgm:t>
    </dgm:pt>
    <dgm:pt modelId="{E74BE354-0DC0-446D-BE87-7E780AEAEABD}" type="sibTrans" cxnId="{AB2F24D7-F5DE-4926-A33F-C0AD30C0694F}">
      <dgm:prSet/>
      <dgm:spPr/>
      <dgm:t>
        <a:bodyPr/>
        <a:lstStyle/>
        <a:p>
          <a:pPr algn="just"/>
          <a:endParaRPr lang="es-CR" sz="2400"/>
        </a:p>
      </dgm:t>
    </dgm:pt>
    <dgm:pt modelId="{FEB576B6-B07D-493A-B3D4-7A49AC17911D}">
      <dgm:prSet custT="1"/>
      <dgm:spPr/>
      <dgm:t>
        <a:bodyPr/>
        <a:lstStyle/>
        <a:p>
          <a:pPr algn="just"/>
          <a:r>
            <a:rPr lang="es-ES" sz="1800" dirty="0">
              <a:effectLst/>
              <a:latin typeface="Times New Roman" panose="02020603050405020304" pitchFamily="18" charset="0"/>
              <a:ea typeface="Times New Roman" panose="02020603050405020304" pitchFamily="18" charset="0"/>
            </a:rPr>
            <a:t>Los sujetos </a:t>
          </a:r>
          <a:r>
            <a:rPr lang="es-ES" sz="1800" b="1" u="sng" dirty="0">
              <a:effectLst/>
              <a:latin typeface="Times New Roman" panose="02020603050405020304" pitchFamily="18" charset="0"/>
              <a:ea typeface="Times New Roman" panose="02020603050405020304" pitchFamily="18" charset="0"/>
            </a:rPr>
            <a:t>Tipo 1 o Tipo 2 </a:t>
          </a:r>
          <a:r>
            <a:rPr lang="es-ES" sz="1800" dirty="0">
              <a:effectLst/>
              <a:latin typeface="Times New Roman" panose="02020603050405020304" pitchFamily="18" charset="0"/>
              <a:ea typeface="Times New Roman" panose="02020603050405020304" pitchFamily="18" charset="0"/>
            </a:rPr>
            <a:t>según lo dispuesto en el Acuerdo Sugef 13-19, deberán </a:t>
          </a:r>
          <a:r>
            <a:rPr lang="es-ES" sz="1800" b="1" u="sng" dirty="0">
              <a:effectLst/>
              <a:latin typeface="Times New Roman" panose="02020603050405020304" pitchFamily="18" charset="0"/>
              <a:ea typeface="Times New Roman" panose="02020603050405020304" pitchFamily="18" charset="0"/>
            </a:rPr>
            <a:t>utilizar para cada actividad inscrita, una cuenta específica </a:t>
          </a:r>
          <a:r>
            <a:rPr lang="es-ES" sz="1800" dirty="0">
              <a:effectLst/>
              <a:latin typeface="Times New Roman" panose="02020603050405020304" pitchFamily="18" charset="0"/>
              <a:ea typeface="Times New Roman" panose="02020603050405020304" pitchFamily="18" charset="0"/>
            </a:rPr>
            <a:t>y así registrarla ante la Sugef.</a:t>
          </a:r>
          <a:endParaRPr lang="es-CR" sz="1800" dirty="0">
            <a:effectLst/>
            <a:latin typeface="Times New Roman" panose="02020603050405020304" pitchFamily="18" charset="0"/>
            <a:ea typeface="Times New Roman" panose="02020603050405020304" pitchFamily="18" charset="0"/>
          </a:endParaRPr>
        </a:p>
      </dgm:t>
    </dgm:pt>
    <dgm:pt modelId="{9EEE3B6E-4414-43F5-9BF0-0EA3A916DBE5}" type="parTrans" cxnId="{E91AA41D-7CC5-496B-97FA-18A0373CDCC9}">
      <dgm:prSet/>
      <dgm:spPr/>
      <dgm:t>
        <a:bodyPr/>
        <a:lstStyle/>
        <a:p>
          <a:pPr algn="just"/>
          <a:endParaRPr lang="es-CR" sz="2400"/>
        </a:p>
      </dgm:t>
    </dgm:pt>
    <dgm:pt modelId="{7BD70C99-6CC5-4F12-8EB1-BBA232CFA8F8}" type="sibTrans" cxnId="{E91AA41D-7CC5-496B-97FA-18A0373CDCC9}">
      <dgm:prSet/>
      <dgm:spPr/>
      <dgm:t>
        <a:bodyPr/>
        <a:lstStyle/>
        <a:p>
          <a:pPr algn="just"/>
          <a:endParaRPr lang="es-CR" sz="2400"/>
        </a:p>
      </dgm:t>
    </dgm:pt>
    <dgm:pt modelId="{A1F47279-1106-4302-8B11-98AA45E44A7A}">
      <dgm:prSet custT="1"/>
      <dgm:spPr/>
      <dgm:t>
        <a:bodyPr/>
        <a:lstStyle/>
        <a:p>
          <a:pPr algn="just"/>
          <a:r>
            <a:rPr lang="es-ES" sz="1800" dirty="0">
              <a:effectLst/>
              <a:latin typeface="Times New Roman" panose="02020603050405020304" pitchFamily="18" charset="0"/>
              <a:ea typeface="Times New Roman" panose="02020603050405020304" pitchFamily="18" charset="0"/>
            </a:rPr>
            <a:t>Cuando por la dinámica del negocio, no le sea posible al sujeto obligado utilizar cuentas independientes para cada actividad inscrita, excepcionalmente la Superintendencia podrá autorizarle una misma cuenta para varias de las actividades.</a:t>
          </a:r>
          <a:endParaRPr lang="es-CR" sz="1800" dirty="0">
            <a:effectLst/>
            <a:latin typeface="Times New Roman" panose="02020603050405020304" pitchFamily="18" charset="0"/>
            <a:ea typeface="Times New Roman" panose="02020603050405020304" pitchFamily="18" charset="0"/>
          </a:endParaRPr>
        </a:p>
      </dgm:t>
    </dgm:pt>
    <dgm:pt modelId="{A7E86DCC-ABD2-4CB6-9EFE-FA16D769DAA1}" type="parTrans" cxnId="{C1F82A3C-839F-4768-AF3E-DD0E2DE51229}">
      <dgm:prSet/>
      <dgm:spPr/>
      <dgm:t>
        <a:bodyPr/>
        <a:lstStyle/>
        <a:p>
          <a:pPr algn="just"/>
          <a:endParaRPr lang="es-CR" sz="2400"/>
        </a:p>
      </dgm:t>
    </dgm:pt>
    <dgm:pt modelId="{ECE86F0D-F5CC-4BF5-A2A2-77372F34B097}" type="sibTrans" cxnId="{C1F82A3C-839F-4768-AF3E-DD0E2DE51229}">
      <dgm:prSet/>
      <dgm:spPr/>
      <dgm:t>
        <a:bodyPr/>
        <a:lstStyle/>
        <a:p>
          <a:pPr algn="just"/>
          <a:endParaRPr lang="es-CR" sz="2400"/>
        </a:p>
      </dgm:t>
    </dgm:pt>
    <dgm:pt modelId="{8FC3F01A-8AEA-442F-B973-5E8497CCF8CF}" type="pres">
      <dgm:prSet presAssocID="{C62E8565-54F7-4B70-AAAD-363F461F82EB}" presName="Name0" presStyleCnt="0">
        <dgm:presLayoutVars>
          <dgm:dir/>
          <dgm:animLvl val="lvl"/>
          <dgm:resizeHandles val="exact"/>
        </dgm:presLayoutVars>
      </dgm:prSet>
      <dgm:spPr/>
    </dgm:pt>
    <dgm:pt modelId="{E13708B7-A367-4A86-B9C3-A42A56263F39}" type="pres">
      <dgm:prSet presAssocID="{A1F47279-1106-4302-8B11-98AA45E44A7A}" presName="boxAndChildren" presStyleCnt="0"/>
      <dgm:spPr/>
    </dgm:pt>
    <dgm:pt modelId="{B166E3B2-C536-4D6B-A6C5-6C12EB9E2DAA}" type="pres">
      <dgm:prSet presAssocID="{A1F47279-1106-4302-8B11-98AA45E44A7A}" presName="parentTextBox" presStyleLbl="node1" presStyleIdx="0" presStyleCnt="4"/>
      <dgm:spPr/>
    </dgm:pt>
    <dgm:pt modelId="{B4B3762B-1966-4DB3-8696-5F3C91D05FEA}" type="pres">
      <dgm:prSet presAssocID="{7BD70C99-6CC5-4F12-8EB1-BBA232CFA8F8}" presName="sp" presStyleCnt="0"/>
      <dgm:spPr/>
    </dgm:pt>
    <dgm:pt modelId="{C647C547-A664-49BE-B8C8-A6FF030AD165}" type="pres">
      <dgm:prSet presAssocID="{FEB576B6-B07D-493A-B3D4-7A49AC17911D}" presName="arrowAndChildren" presStyleCnt="0"/>
      <dgm:spPr/>
    </dgm:pt>
    <dgm:pt modelId="{AFAA66B4-31BE-4C99-BCAE-DB6494B32C7E}" type="pres">
      <dgm:prSet presAssocID="{FEB576B6-B07D-493A-B3D4-7A49AC17911D}" presName="parentTextArrow" presStyleLbl="node1" presStyleIdx="1" presStyleCnt="4"/>
      <dgm:spPr/>
    </dgm:pt>
    <dgm:pt modelId="{89B7F8BD-1017-43A4-A070-814684BEDFA6}" type="pres">
      <dgm:prSet presAssocID="{E74BE354-0DC0-446D-BE87-7E780AEAEABD}" presName="sp" presStyleCnt="0"/>
      <dgm:spPr/>
    </dgm:pt>
    <dgm:pt modelId="{721587A0-F8A3-476F-A6F8-A1CBB0C3B60A}" type="pres">
      <dgm:prSet presAssocID="{55307F46-EBE7-484B-A7FF-7E98F095BBFD}" presName="arrowAndChildren" presStyleCnt="0"/>
      <dgm:spPr/>
    </dgm:pt>
    <dgm:pt modelId="{625D9964-E118-4E4B-9015-47C575D5B03D}" type="pres">
      <dgm:prSet presAssocID="{55307F46-EBE7-484B-A7FF-7E98F095BBFD}" presName="parentTextArrow" presStyleLbl="node1" presStyleIdx="2" presStyleCnt="4"/>
      <dgm:spPr/>
    </dgm:pt>
    <dgm:pt modelId="{E04E25F5-8C7B-4AA0-BA26-E5C56F40133F}" type="pres">
      <dgm:prSet presAssocID="{4EB4C3D5-3836-41F4-A503-110C40D3F22D}" presName="sp" presStyleCnt="0"/>
      <dgm:spPr/>
    </dgm:pt>
    <dgm:pt modelId="{9CC5048D-92E2-4458-99F0-842DE92A1077}" type="pres">
      <dgm:prSet presAssocID="{6E3F477E-1C62-4500-BCA0-F4638698BA8E}" presName="arrowAndChildren" presStyleCnt="0"/>
      <dgm:spPr/>
    </dgm:pt>
    <dgm:pt modelId="{53A7BBF3-0B8C-44CA-8F9B-732F2FBF9B2F}" type="pres">
      <dgm:prSet presAssocID="{6E3F477E-1C62-4500-BCA0-F4638698BA8E}" presName="parentTextArrow" presStyleLbl="node1" presStyleIdx="3" presStyleCnt="4" custLinFactNeighborY="4479"/>
      <dgm:spPr/>
    </dgm:pt>
  </dgm:ptLst>
  <dgm:cxnLst>
    <dgm:cxn modelId="{32B6DD13-7BBF-4E06-A4B7-6E55AC37EA41}" type="presOf" srcId="{C62E8565-54F7-4B70-AAAD-363F461F82EB}" destId="{8FC3F01A-8AEA-442F-B973-5E8497CCF8CF}" srcOrd="0" destOrd="0" presId="urn:microsoft.com/office/officeart/2005/8/layout/process4"/>
    <dgm:cxn modelId="{E91AA41D-7CC5-496B-97FA-18A0373CDCC9}" srcId="{C62E8565-54F7-4B70-AAAD-363F461F82EB}" destId="{FEB576B6-B07D-493A-B3D4-7A49AC17911D}" srcOrd="2" destOrd="0" parTransId="{9EEE3B6E-4414-43F5-9BF0-0EA3A916DBE5}" sibTransId="{7BD70C99-6CC5-4F12-8EB1-BBA232CFA8F8}"/>
    <dgm:cxn modelId="{C1F82A3C-839F-4768-AF3E-DD0E2DE51229}" srcId="{C62E8565-54F7-4B70-AAAD-363F461F82EB}" destId="{A1F47279-1106-4302-8B11-98AA45E44A7A}" srcOrd="3" destOrd="0" parTransId="{A7E86DCC-ABD2-4CB6-9EFE-FA16D769DAA1}" sibTransId="{ECE86F0D-F5CC-4BF5-A2A2-77372F34B097}"/>
    <dgm:cxn modelId="{213C5745-8BAF-4494-8F59-DEBB42AC6110}" type="presOf" srcId="{55307F46-EBE7-484B-A7FF-7E98F095BBFD}" destId="{625D9964-E118-4E4B-9015-47C575D5B03D}" srcOrd="0" destOrd="0" presId="urn:microsoft.com/office/officeart/2005/8/layout/process4"/>
    <dgm:cxn modelId="{FE9836B3-7B5B-4B19-8A0C-D6B3C43A8583}" type="presOf" srcId="{FEB576B6-B07D-493A-B3D4-7A49AC17911D}" destId="{AFAA66B4-31BE-4C99-BCAE-DB6494B32C7E}" srcOrd="0" destOrd="0" presId="urn:microsoft.com/office/officeart/2005/8/layout/process4"/>
    <dgm:cxn modelId="{6790B9D3-190E-4C07-A948-03EAC23E8BD2}" type="presOf" srcId="{6E3F477E-1C62-4500-BCA0-F4638698BA8E}" destId="{53A7BBF3-0B8C-44CA-8F9B-732F2FBF9B2F}" srcOrd="0" destOrd="0" presId="urn:microsoft.com/office/officeart/2005/8/layout/process4"/>
    <dgm:cxn modelId="{15EDA1D5-ECAC-414A-AA7C-2DD86318A925}" type="presOf" srcId="{A1F47279-1106-4302-8B11-98AA45E44A7A}" destId="{B166E3B2-C536-4D6B-A6C5-6C12EB9E2DAA}" srcOrd="0" destOrd="0" presId="urn:microsoft.com/office/officeart/2005/8/layout/process4"/>
    <dgm:cxn modelId="{AB2F24D7-F5DE-4926-A33F-C0AD30C0694F}" srcId="{C62E8565-54F7-4B70-AAAD-363F461F82EB}" destId="{55307F46-EBE7-484B-A7FF-7E98F095BBFD}" srcOrd="1" destOrd="0" parTransId="{C8FDAA14-B80C-4491-87BB-64D186F71F71}" sibTransId="{E74BE354-0DC0-446D-BE87-7E780AEAEABD}"/>
    <dgm:cxn modelId="{13FBDAFA-5C48-4152-A779-C6AC8F0B12AB}" srcId="{C62E8565-54F7-4B70-AAAD-363F461F82EB}" destId="{6E3F477E-1C62-4500-BCA0-F4638698BA8E}" srcOrd="0" destOrd="0" parTransId="{06CB7995-F86C-4500-BF85-A0BB3D619E31}" sibTransId="{4EB4C3D5-3836-41F4-A503-110C40D3F22D}"/>
    <dgm:cxn modelId="{D3CBF692-AD3C-4EDB-8693-0E4F8492E776}" type="presParOf" srcId="{8FC3F01A-8AEA-442F-B973-5E8497CCF8CF}" destId="{E13708B7-A367-4A86-B9C3-A42A56263F39}" srcOrd="0" destOrd="0" presId="urn:microsoft.com/office/officeart/2005/8/layout/process4"/>
    <dgm:cxn modelId="{06B3201E-388E-4E54-A124-3B85EAF8D0F9}" type="presParOf" srcId="{E13708B7-A367-4A86-B9C3-A42A56263F39}" destId="{B166E3B2-C536-4D6B-A6C5-6C12EB9E2DAA}" srcOrd="0" destOrd="0" presId="urn:microsoft.com/office/officeart/2005/8/layout/process4"/>
    <dgm:cxn modelId="{52F5D320-928B-464D-AC89-0E32E8686D87}" type="presParOf" srcId="{8FC3F01A-8AEA-442F-B973-5E8497CCF8CF}" destId="{B4B3762B-1966-4DB3-8696-5F3C91D05FEA}" srcOrd="1" destOrd="0" presId="urn:microsoft.com/office/officeart/2005/8/layout/process4"/>
    <dgm:cxn modelId="{0053A25C-ACF7-48A4-9D87-E89CCFAB419D}" type="presParOf" srcId="{8FC3F01A-8AEA-442F-B973-5E8497CCF8CF}" destId="{C647C547-A664-49BE-B8C8-A6FF030AD165}" srcOrd="2" destOrd="0" presId="urn:microsoft.com/office/officeart/2005/8/layout/process4"/>
    <dgm:cxn modelId="{5369F0C2-DEF2-4223-AA7D-97B5384B93DC}" type="presParOf" srcId="{C647C547-A664-49BE-B8C8-A6FF030AD165}" destId="{AFAA66B4-31BE-4C99-BCAE-DB6494B32C7E}" srcOrd="0" destOrd="0" presId="urn:microsoft.com/office/officeart/2005/8/layout/process4"/>
    <dgm:cxn modelId="{D741566D-1838-49C3-9982-1E806DDC619F}" type="presParOf" srcId="{8FC3F01A-8AEA-442F-B973-5E8497CCF8CF}" destId="{89B7F8BD-1017-43A4-A070-814684BEDFA6}" srcOrd="3" destOrd="0" presId="urn:microsoft.com/office/officeart/2005/8/layout/process4"/>
    <dgm:cxn modelId="{6DF6967C-D76B-4775-B2D1-928F318BE2F9}" type="presParOf" srcId="{8FC3F01A-8AEA-442F-B973-5E8497CCF8CF}" destId="{721587A0-F8A3-476F-A6F8-A1CBB0C3B60A}" srcOrd="4" destOrd="0" presId="urn:microsoft.com/office/officeart/2005/8/layout/process4"/>
    <dgm:cxn modelId="{A984B826-A078-4313-81EC-C0B6BB96C0B2}" type="presParOf" srcId="{721587A0-F8A3-476F-A6F8-A1CBB0C3B60A}" destId="{625D9964-E118-4E4B-9015-47C575D5B03D}" srcOrd="0" destOrd="0" presId="urn:microsoft.com/office/officeart/2005/8/layout/process4"/>
    <dgm:cxn modelId="{62AAD98F-4FAF-42A9-95B1-0CFEBDF65D65}" type="presParOf" srcId="{8FC3F01A-8AEA-442F-B973-5E8497CCF8CF}" destId="{E04E25F5-8C7B-4AA0-BA26-E5C56F40133F}" srcOrd="5" destOrd="0" presId="urn:microsoft.com/office/officeart/2005/8/layout/process4"/>
    <dgm:cxn modelId="{44A60D96-3AEA-4D0F-8088-9A8E456267DD}" type="presParOf" srcId="{8FC3F01A-8AEA-442F-B973-5E8497CCF8CF}" destId="{9CC5048D-92E2-4458-99F0-842DE92A1077}" srcOrd="6" destOrd="0" presId="urn:microsoft.com/office/officeart/2005/8/layout/process4"/>
    <dgm:cxn modelId="{2A4E506E-A025-40CA-B32A-277D3960BF15}" type="presParOf" srcId="{9CC5048D-92E2-4458-99F0-842DE92A1077}" destId="{53A7BBF3-0B8C-44CA-8F9B-732F2FBF9B2F}"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2E8565-54F7-4B70-AAAD-363F461F82E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CR"/>
        </a:p>
      </dgm:t>
    </dgm:pt>
    <dgm:pt modelId="{36F4B4FB-4FE5-4E7E-BBC4-89A47A323BC6}">
      <dgm:prSet phldrT="[Texto]" custT="1"/>
      <dgm:spPr/>
      <dgm:t>
        <a:bodyPr/>
        <a:lstStyle/>
        <a:p>
          <a:pPr algn="just">
            <a:buNone/>
          </a:pPr>
          <a:r>
            <a:rPr lang="es-ES" sz="1800" b="1" i="1" dirty="0">
              <a:effectLst/>
              <a:latin typeface="Times New Roman" panose="02020603050405020304" pitchFamily="18" charset="0"/>
              <a:ea typeface="Times New Roman" panose="02020603050405020304" pitchFamily="18" charset="0"/>
            </a:rPr>
            <a:t>a)</a:t>
          </a:r>
          <a:r>
            <a:rPr lang="es-ES" sz="1800" i="1" dirty="0">
              <a:effectLst/>
              <a:latin typeface="Times New Roman" panose="02020603050405020304" pitchFamily="18" charset="0"/>
              <a:ea typeface="Times New Roman" panose="02020603050405020304" pitchFamily="18" charset="0"/>
            </a:rPr>
            <a:t>	Las cuentas, productos o servicios que mantienen a su nombre, en dichas entidades </a:t>
          </a:r>
          <a:r>
            <a:rPr lang="es-ES" sz="1800" b="1" i="1" u="sng" dirty="0">
              <a:effectLst/>
              <a:latin typeface="Times New Roman" panose="02020603050405020304" pitchFamily="18" charset="0"/>
              <a:ea typeface="Times New Roman" panose="02020603050405020304" pitchFamily="18" charset="0"/>
            </a:rPr>
            <a:t>no sean utilizadas de manera exclusiva </a:t>
          </a:r>
          <a:r>
            <a:rPr lang="es-ES" sz="1800" i="1" dirty="0">
              <a:effectLst/>
              <a:latin typeface="Times New Roman" panose="02020603050405020304" pitchFamily="18" charset="0"/>
              <a:ea typeface="Times New Roman" panose="02020603050405020304" pitchFamily="18" charset="0"/>
            </a:rPr>
            <a:t>para la(s) actividad(es) por la(s) que fue inscrito.</a:t>
          </a:r>
          <a:endParaRPr lang="es-CR" sz="1800" dirty="0"/>
        </a:p>
      </dgm:t>
    </dgm:pt>
    <dgm:pt modelId="{E984E37B-DF53-486E-B86E-B38E5E5FC34D}" type="parTrans" cxnId="{05540196-58C7-406A-8F04-13A16D6898EC}">
      <dgm:prSet/>
      <dgm:spPr/>
      <dgm:t>
        <a:bodyPr/>
        <a:lstStyle/>
        <a:p>
          <a:pPr algn="just"/>
          <a:endParaRPr lang="es-CR" sz="1800"/>
        </a:p>
      </dgm:t>
    </dgm:pt>
    <dgm:pt modelId="{C82B6137-F6D6-4DF6-88D2-06E883284420}" type="sibTrans" cxnId="{05540196-58C7-406A-8F04-13A16D6898EC}">
      <dgm:prSet/>
      <dgm:spPr/>
      <dgm:t>
        <a:bodyPr/>
        <a:lstStyle/>
        <a:p>
          <a:pPr algn="just"/>
          <a:endParaRPr lang="es-CR" sz="1800"/>
        </a:p>
      </dgm:t>
    </dgm:pt>
    <dgm:pt modelId="{00871791-EB14-4E8D-8CA6-6642FFDF1A2A}">
      <dgm:prSet custT="1"/>
      <dgm:spPr/>
      <dgm:t>
        <a:bodyPr/>
        <a:lstStyle/>
        <a:p>
          <a:pPr algn="just"/>
          <a:r>
            <a:rPr lang="es-ES" sz="1800" b="1" i="1" dirty="0">
              <a:effectLst/>
              <a:latin typeface="Times New Roman" panose="02020603050405020304" pitchFamily="18" charset="0"/>
              <a:ea typeface="Times New Roman" panose="02020603050405020304" pitchFamily="18" charset="0"/>
            </a:rPr>
            <a:t>b)</a:t>
          </a:r>
          <a:r>
            <a:rPr lang="es-ES" sz="1800" i="1" dirty="0">
              <a:effectLst/>
              <a:latin typeface="Times New Roman" panose="02020603050405020304" pitchFamily="18" charset="0"/>
              <a:ea typeface="Times New Roman" panose="02020603050405020304" pitchFamily="18" charset="0"/>
            </a:rPr>
            <a:t>	Su inscripción se encuentre en </a:t>
          </a:r>
          <a:r>
            <a:rPr lang="es-ES" sz="1800" b="1" i="1" u="sng" dirty="0">
              <a:effectLst/>
              <a:latin typeface="Times New Roman" panose="02020603050405020304" pitchFamily="18" charset="0"/>
              <a:ea typeface="Times New Roman" panose="02020603050405020304" pitchFamily="18" charset="0"/>
            </a:rPr>
            <a:t>estado “cancelada” o “revocada”</a:t>
          </a:r>
          <a:r>
            <a:rPr lang="es-ES" sz="1800" i="1" dirty="0">
              <a:effectLst/>
              <a:latin typeface="Times New Roman" panose="02020603050405020304" pitchFamily="18" charset="0"/>
              <a:ea typeface="Times New Roman" panose="02020603050405020304" pitchFamily="18" charset="0"/>
            </a:rPr>
            <a:t>, según lo definido en este Reglamento.</a:t>
          </a:r>
          <a:endParaRPr lang="es-CR" sz="1800" dirty="0">
            <a:effectLst/>
            <a:latin typeface="Times New Roman" panose="02020603050405020304" pitchFamily="18" charset="0"/>
            <a:ea typeface="Times New Roman" panose="02020603050405020304" pitchFamily="18" charset="0"/>
          </a:endParaRPr>
        </a:p>
      </dgm:t>
    </dgm:pt>
    <dgm:pt modelId="{3D55957B-5B5E-4FA0-B96B-E00E24A442E2}" type="parTrans" cxnId="{74532EA7-4305-4F49-B7F9-32D5D81E20F6}">
      <dgm:prSet/>
      <dgm:spPr/>
      <dgm:t>
        <a:bodyPr/>
        <a:lstStyle/>
        <a:p>
          <a:pPr algn="just"/>
          <a:endParaRPr lang="es-CR" sz="1800"/>
        </a:p>
      </dgm:t>
    </dgm:pt>
    <dgm:pt modelId="{F7B1866B-EA35-4772-AC2E-3BB47347D925}" type="sibTrans" cxnId="{74532EA7-4305-4F49-B7F9-32D5D81E20F6}">
      <dgm:prSet/>
      <dgm:spPr/>
      <dgm:t>
        <a:bodyPr/>
        <a:lstStyle/>
        <a:p>
          <a:pPr algn="just"/>
          <a:endParaRPr lang="es-CR" sz="1800"/>
        </a:p>
      </dgm:t>
    </dgm:pt>
    <dgm:pt modelId="{1B6A971B-96C9-4DDB-BC92-C6509FE5A54E}">
      <dgm:prSet custT="1"/>
      <dgm:spPr/>
      <dgm:t>
        <a:bodyPr/>
        <a:lstStyle/>
        <a:p>
          <a:pPr algn="just"/>
          <a:r>
            <a:rPr lang="es-ES" sz="1800" b="1" i="1" dirty="0">
              <a:effectLst/>
              <a:latin typeface="Times New Roman" panose="02020603050405020304" pitchFamily="18" charset="0"/>
              <a:ea typeface="Times New Roman" panose="02020603050405020304" pitchFamily="18" charset="0"/>
            </a:rPr>
            <a:t>c)</a:t>
          </a:r>
          <a:r>
            <a:rPr lang="es-ES" sz="1800" i="1" dirty="0">
              <a:effectLst/>
              <a:latin typeface="Times New Roman" panose="02020603050405020304" pitchFamily="18" charset="0"/>
              <a:ea typeface="Times New Roman" panose="02020603050405020304" pitchFamily="18" charset="0"/>
            </a:rPr>
            <a:t>	La </a:t>
          </a:r>
          <a:r>
            <a:rPr lang="es-ES" sz="1800" b="1" i="1" u="sng" dirty="0">
              <a:effectLst/>
              <a:latin typeface="Times New Roman" panose="02020603050405020304" pitchFamily="18" charset="0"/>
              <a:ea typeface="Times New Roman" panose="02020603050405020304" pitchFamily="18" charset="0"/>
            </a:rPr>
            <a:t>dirección física</a:t>
          </a:r>
          <a:r>
            <a:rPr lang="es-ES" sz="1800" i="1" dirty="0">
              <a:effectLst/>
              <a:latin typeface="Times New Roman" panose="02020603050405020304" pitchFamily="18" charset="0"/>
              <a:ea typeface="Times New Roman" panose="02020603050405020304" pitchFamily="18" charset="0"/>
            </a:rPr>
            <a:t>, en territorio costarricense, del local comercial u oficina en la que realiza operaciones, que son objeto de supervisión, </a:t>
          </a:r>
          <a:r>
            <a:rPr lang="es-ES" sz="1800" b="1" i="1" u="sng" dirty="0">
              <a:effectLst/>
              <a:latin typeface="Times New Roman" panose="02020603050405020304" pitchFamily="18" charset="0"/>
              <a:ea typeface="Times New Roman" panose="02020603050405020304" pitchFamily="18" charset="0"/>
            </a:rPr>
            <a:t>no exista o no pueda ser verificada.</a:t>
          </a:r>
          <a:endParaRPr lang="es-MX" sz="1800" b="1" u="sng" dirty="0">
            <a:effectLst/>
            <a:latin typeface="Cambria" panose="02040503050406030204" pitchFamily="18" charset="0"/>
            <a:ea typeface="Times New Roman" panose="02020603050405020304" pitchFamily="18" charset="0"/>
            <a:cs typeface="Arial" panose="020B0604020202020204" pitchFamily="34" charset="0"/>
          </a:endParaRPr>
        </a:p>
      </dgm:t>
    </dgm:pt>
    <dgm:pt modelId="{47F9E857-D418-4991-85FD-2BFAB1AEF993}" type="parTrans" cxnId="{EC7A7159-0A00-4675-A2D0-A0C823024F2D}">
      <dgm:prSet/>
      <dgm:spPr/>
      <dgm:t>
        <a:bodyPr/>
        <a:lstStyle/>
        <a:p>
          <a:pPr algn="just"/>
          <a:endParaRPr lang="es-CR" sz="1800"/>
        </a:p>
      </dgm:t>
    </dgm:pt>
    <dgm:pt modelId="{4C156BF2-D0C3-460E-A9C2-7A5D0E54F2EB}" type="sibTrans" cxnId="{EC7A7159-0A00-4675-A2D0-A0C823024F2D}">
      <dgm:prSet/>
      <dgm:spPr/>
      <dgm:t>
        <a:bodyPr/>
        <a:lstStyle/>
        <a:p>
          <a:pPr algn="just"/>
          <a:endParaRPr lang="es-CR" sz="1800"/>
        </a:p>
      </dgm:t>
    </dgm:pt>
    <dgm:pt modelId="{8FC3F01A-8AEA-442F-B973-5E8497CCF8CF}" type="pres">
      <dgm:prSet presAssocID="{C62E8565-54F7-4B70-AAAD-363F461F82EB}" presName="Name0" presStyleCnt="0">
        <dgm:presLayoutVars>
          <dgm:dir/>
          <dgm:animLvl val="lvl"/>
          <dgm:resizeHandles val="exact"/>
        </dgm:presLayoutVars>
      </dgm:prSet>
      <dgm:spPr/>
    </dgm:pt>
    <dgm:pt modelId="{9BF3E822-CBE2-4DD9-8324-F93C2CCDC591}" type="pres">
      <dgm:prSet presAssocID="{1B6A971B-96C9-4DDB-BC92-C6509FE5A54E}" presName="boxAndChildren" presStyleCnt="0"/>
      <dgm:spPr/>
    </dgm:pt>
    <dgm:pt modelId="{F849E386-4B07-4B4E-A03D-F3ED843A739B}" type="pres">
      <dgm:prSet presAssocID="{1B6A971B-96C9-4DDB-BC92-C6509FE5A54E}" presName="parentTextBox" presStyleLbl="node1" presStyleIdx="0" presStyleCnt="3"/>
      <dgm:spPr/>
    </dgm:pt>
    <dgm:pt modelId="{5172D978-F114-42AC-AED9-926F481CEB92}" type="pres">
      <dgm:prSet presAssocID="{F7B1866B-EA35-4772-AC2E-3BB47347D925}" presName="sp" presStyleCnt="0"/>
      <dgm:spPr/>
    </dgm:pt>
    <dgm:pt modelId="{0091C8E9-A638-4403-B3FA-DFA9FDB2766B}" type="pres">
      <dgm:prSet presAssocID="{00871791-EB14-4E8D-8CA6-6642FFDF1A2A}" presName="arrowAndChildren" presStyleCnt="0"/>
      <dgm:spPr/>
    </dgm:pt>
    <dgm:pt modelId="{51E634EF-435D-4EFF-80F8-A2FBD2E086FD}" type="pres">
      <dgm:prSet presAssocID="{00871791-EB14-4E8D-8CA6-6642FFDF1A2A}" presName="parentTextArrow" presStyleLbl="node1" presStyleIdx="1" presStyleCnt="3"/>
      <dgm:spPr/>
    </dgm:pt>
    <dgm:pt modelId="{FDD3A311-0EC2-4FFF-8C19-8501F7AAA02B}" type="pres">
      <dgm:prSet presAssocID="{C82B6137-F6D6-4DF6-88D2-06E883284420}" presName="sp" presStyleCnt="0"/>
      <dgm:spPr/>
    </dgm:pt>
    <dgm:pt modelId="{F52867FD-2225-4BB4-B675-EA72FE890819}" type="pres">
      <dgm:prSet presAssocID="{36F4B4FB-4FE5-4E7E-BBC4-89A47A323BC6}" presName="arrowAndChildren" presStyleCnt="0"/>
      <dgm:spPr/>
    </dgm:pt>
    <dgm:pt modelId="{ECD0C7A9-5D12-4311-B084-D976D2385E3D}" type="pres">
      <dgm:prSet presAssocID="{36F4B4FB-4FE5-4E7E-BBC4-89A47A323BC6}" presName="parentTextArrow" presStyleLbl="node1" presStyleIdx="2" presStyleCnt="3"/>
      <dgm:spPr/>
    </dgm:pt>
  </dgm:ptLst>
  <dgm:cxnLst>
    <dgm:cxn modelId="{32B6DD13-7BBF-4E06-A4B7-6E55AC37EA41}" type="presOf" srcId="{C62E8565-54F7-4B70-AAAD-363F461F82EB}" destId="{8FC3F01A-8AEA-442F-B973-5E8497CCF8CF}" srcOrd="0" destOrd="0" presId="urn:microsoft.com/office/officeart/2005/8/layout/process4"/>
    <dgm:cxn modelId="{EC7A7159-0A00-4675-A2D0-A0C823024F2D}" srcId="{C62E8565-54F7-4B70-AAAD-363F461F82EB}" destId="{1B6A971B-96C9-4DDB-BC92-C6509FE5A54E}" srcOrd="2" destOrd="0" parTransId="{47F9E857-D418-4991-85FD-2BFAB1AEF993}" sibTransId="{4C156BF2-D0C3-460E-A9C2-7A5D0E54F2EB}"/>
    <dgm:cxn modelId="{05540196-58C7-406A-8F04-13A16D6898EC}" srcId="{C62E8565-54F7-4B70-AAAD-363F461F82EB}" destId="{36F4B4FB-4FE5-4E7E-BBC4-89A47A323BC6}" srcOrd="0" destOrd="0" parTransId="{E984E37B-DF53-486E-B86E-B38E5E5FC34D}" sibTransId="{C82B6137-F6D6-4DF6-88D2-06E883284420}"/>
    <dgm:cxn modelId="{74532EA7-4305-4F49-B7F9-32D5D81E20F6}" srcId="{C62E8565-54F7-4B70-AAAD-363F461F82EB}" destId="{00871791-EB14-4E8D-8CA6-6642FFDF1A2A}" srcOrd="1" destOrd="0" parTransId="{3D55957B-5B5E-4FA0-B96B-E00E24A442E2}" sibTransId="{F7B1866B-EA35-4772-AC2E-3BB47347D925}"/>
    <dgm:cxn modelId="{C815E2B9-5513-4FE4-9946-9AC4FF5648B3}" type="presOf" srcId="{1B6A971B-96C9-4DDB-BC92-C6509FE5A54E}" destId="{F849E386-4B07-4B4E-A03D-F3ED843A739B}" srcOrd="0" destOrd="0" presId="urn:microsoft.com/office/officeart/2005/8/layout/process4"/>
    <dgm:cxn modelId="{D06791DF-4E80-4D23-AA37-F2291DB362FA}" type="presOf" srcId="{36F4B4FB-4FE5-4E7E-BBC4-89A47A323BC6}" destId="{ECD0C7A9-5D12-4311-B084-D976D2385E3D}" srcOrd="0" destOrd="0" presId="urn:microsoft.com/office/officeart/2005/8/layout/process4"/>
    <dgm:cxn modelId="{A97BACF0-DBAA-48AE-A8F8-6A59AC5FDCF3}" type="presOf" srcId="{00871791-EB14-4E8D-8CA6-6642FFDF1A2A}" destId="{51E634EF-435D-4EFF-80F8-A2FBD2E086FD}" srcOrd="0" destOrd="0" presId="urn:microsoft.com/office/officeart/2005/8/layout/process4"/>
    <dgm:cxn modelId="{407F462F-6D18-48B0-BAC4-0CA8D02AA396}" type="presParOf" srcId="{8FC3F01A-8AEA-442F-B973-5E8497CCF8CF}" destId="{9BF3E822-CBE2-4DD9-8324-F93C2CCDC591}" srcOrd="0" destOrd="0" presId="urn:microsoft.com/office/officeart/2005/8/layout/process4"/>
    <dgm:cxn modelId="{BA423C51-19E9-434A-8F4B-811B52073F8E}" type="presParOf" srcId="{9BF3E822-CBE2-4DD9-8324-F93C2CCDC591}" destId="{F849E386-4B07-4B4E-A03D-F3ED843A739B}" srcOrd="0" destOrd="0" presId="urn:microsoft.com/office/officeart/2005/8/layout/process4"/>
    <dgm:cxn modelId="{8375B404-7CE6-4F33-98D6-FBD35F2C37A0}" type="presParOf" srcId="{8FC3F01A-8AEA-442F-B973-5E8497CCF8CF}" destId="{5172D978-F114-42AC-AED9-926F481CEB92}" srcOrd="1" destOrd="0" presId="urn:microsoft.com/office/officeart/2005/8/layout/process4"/>
    <dgm:cxn modelId="{4F68EA17-1543-4CC7-A24A-D2511738E3D2}" type="presParOf" srcId="{8FC3F01A-8AEA-442F-B973-5E8497CCF8CF}" destId="{0091C8E9-A638-4403-B3FA-DFA9FDB2766B}" srcOrd="2" destOrd="0" presId="urn:microsoft.com/office/officeart/2005/8/layout/process4"/>
    <dgm:cxn modelId="{BEBA04C4-CF1B-4EB1-AE67-0DB79C601037}" type="presParOf" srcId="{0091C8E9-A638-4403-B3FA-DFA9FDB2766B}" destId="{51E634EF-435D-4EFF-80F8-A2FBD2E086FD}" srcOrd="0" destOrd="0" presId="urn:microsoft.com/office/officeart/2005/8/layout/process4"/>
    <dgm:cxn modelId="{3BE5A98E-A94F-444D-98FB-AEA03177AF04}" type="presParOf" srcId="{8FC3F01A-8AEA-442F-B973-5E8497CCF8CF}" destId="{FDD3A311-0EC2-4FFF-8C19-8501F7AAA02B}" srcOrd="3" destOrd="0" presId="urn:microsoft.com/office/officeart/2005/8/layout/process4"/>
    <dgm:cxn modelId="{4A36BBE9-17AD-4870-8654-5715AA12C28F}" type="presParOf" srcId="{8FC3F01A-8AEA-442F-B973-5E8497CCF8CF}" destId="{F52867FD-2225-4BB4-B675-EA72FE890819}" srcOrd="4" destOrd="0" presId="urn:microsoft.com/office/officeart/2005/8/layout/process4"/>
    <dgm:cxn modelId="{C7A7ED95-26F1-4BB6-AEA5-221EDBD9A74A}" type="presParOf" srcId="{F52867FD-2225-4BB4-B675-EA72FE890819}" destId="{ECD0C7A9-5D12-4311-B084-D976D2385E3D}"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B1383-0685-4FD8-A2A2-62596B76C173}">
      <dsp:nvSpPr>
        <dsp:cNvPr id="0" name=""/>
        <dsp:cNvSpPr/>
      </dsp:nvSpPr>
      <dsp:spPr>
        <a:xfrm rot="10800000">
          <a:off x="1486720" y="1241"/>
          <a:ext cx="4960843" cy="95667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867" tIns="102870" rIns="192024" bIns="102870" numCol="1" spcCol="1270" anchor="ctr" anchorCtr="0">
          <a:noAutofit/>
        </a:bodyPr>
        <a:lstStyle/>
        <a:p>
          <a:pPr marL="0" lvl="0" indent="0" algn="l" defTabSz="1200150">
            <a:lnSpc>
              <a:spcPct val="90000"/>
            </a:lnSpc>
            <a:spcBef>
              <a:spcPct val="0"/>
            </a:spcBef>
            <a:spcAft>
              <a:spcPct val="35000"/>
            </a:spcAft>
            <a:buNone/>
          </a:pPr>
          <a:r>
            <a:rPr lang="es-CR" sz="2700" kern="1200" dirty="0">
              <a:latin typeface="Verdana" panose="020B0604030504040204" pitchFamily="34" charset="0"/>
              <a:ea typeface="Verdana" panose="020B0604030504040204" pitchFamily="34" charset="0"/>
            </a:rPr>
            <a:t>Generalidades del Reglamento</a:t>
          </a:r>
        </a:p>
      </dsp:txBody>
      <dsp:txXfrm rot="10800000">
        <a:off x="1725889" y="1241"/>
        <a:ext cx="4721674" cy="956675"/>
      </dsp:txXfrm>
    </dsp:sp>
    <dsp:sp modelId="{CC6B4940-84A2-432E-B7B5-214EF752EB06}">
      <dsp:nvSpPr>
        <dsp:cNvPr id="0" name=""/>
        <dsp:cNvSpPr/>
      </dsp:nvSpPr>
      <dsp:spPr>
        <a:xfrm>
          <a:off x="1010366" y="1241"/>
          <a:ext cx="956675" cy="95667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C8C380-C44E-4EEA-B122-525C4C223296}">
      <dsp:nvSpPr>
        <dsp:cNvPr id="0" name=""/>
        <dsp:cNvSpPr/>
      </dsp:nvSpPr>
      <dsp:spPr>
        <a:xfrm rot="10800000">
          <a:off x="1488704" y="1243492"/>
          <a:ext cx="4960843" cy="95667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867" tIns="102870" rIns="192024" bIns="102870" numCol="1" spcCol="1270" anchor="ctr" anchorCtr="0">
          <a:noAutofit/>
        </a:bodyPr>
        <a:lstStyle/>
        <a:p>
          <a:pPr marL="0" lvl="0" indent="0" algn="l" defTabSz="1200150">
            <a:lnSpc>
              <a:spcPct val="90000"/>
            </a:lnSpc>
            <a:spcBef>
              <a:spcPct val="0"/>
            </a:spcBef>
            <a:spcAft>
              <a:spcPct val="35000"/>
            </a:spcAft>
            <a:buNone/>
          </a:pPr>
          <a:r>
            <a:rPr lang="es-CR" sz="2700" kern="1200" dirty="0">
              <a:latin typeface="Verdana" panose="020B0604030504040204" pitchFamily="34" charset="0"/>
              <a:ea typeface="Verdana" panose="020B0604030504040204" pitchFamily="34" charset="0"/>
            </a:rPr>
            <a:t>Receso(15 min)</a:t>
          </a:r>
        </a:p>
      </dsp:txBody>
      <dsp:txXfrm rot="10800000">
        <a:off x="1727873" y="1243492"/>
        <a:ext cx="4721674" cy="956675"/>
      </dsp:txXfrm>
    </dsp:sp>
    <dsp:sp modelId="{730D8249-3DF0-43D6-9DEC-89A20A773AE7}">
      <dsp:nvSpPr>
        <dsp:cNvPr id="0" name=""/>
        <dsp:cNvSpPr/>
      </dsp:nvSpPr>
      <dsp:spPr>
        <a:xfrm>
          <a:off x="1010366" y="1243492"/>
          <a:ext cx="956675" cy="95667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AADC36-15DF-44E7-B116-8481F44EB6D3}">
      <dsp:nvSpPr>
        <dsp:cNvPr id="0" name=""/>
        <dsp:cNvSpPr/>
      </dsp:nvSpPr>
      <dsp:spPr>
        <a:xfrm rot="10800000">
          <a:off x="1488704" y="2485742"/>
          <a:ext cx="4960843" cy="95667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867" tIns="102870" rIns="192024" bIns="102870" numCol="1" spcCol="1270" anchor="ctr" anchorCtr="0">
          <a:noAutofit/>
        </a:bodyPr>
        <a:lstStyle/>
        <a:p>
          <a:pPr marL="0" lvl="0" indent="0" algn="l" defTabSz="1200150">
            <a:lnSpc>
              <a:spcPct val="90000"/>
            </a:lnSpc>
            <a:spcBef>
              <a:spcPct val="0"/>
            </a:spcBef>
            <a:spcAft>
              <a:spcPct val="35000"/>
            </a:spcAft>
            <a:buNone/>
          </a:pPr>
          <a:r>
            <a:rPr lang="es-CR" sz="2700" kern="1200" dirty="0">
              <a:latin typeface="Verdana" panose="020B0604030504040204" pitchFamily="34" charset="0"/>
              <a:ea typeface="Verdana" panose="020B0604030504040204" pitchFamily="34" charset="0"/>
            </a:rPr>
            <a:t>Generalidades del sistema</a:t>
          </a:r>
        </a:p>
      </dsp:txBody>
      <dsp:txXfrm rot="10800000">
        <a:off x="1727873" y="2485742"/>
        <a:ext cx="4721674" cy="956675"/>
      </dsp:txXfrm>
    </dsp:sp>
    <dsp:sp modelId="{F63F61F2-72D7-48DD-A7AB-72ACEA26D619}">
      <dsp:nvSpPr>
        <dsp:cNvPr id="0" name=""/>
        <dsp:cNvSpPr/>
      </dsp:nvSpPr>
      <dsp:spPr>
        <a:xfrm>
          <a:off x="1010366" y="2485742"/>
          <a:ext cx="956675" cy="95667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CD75C-781A-4CCB-840F-D8EA82AE80EC}">
      <dsp:nvSpPr>
        <dsp:cNvPr id="0" name=""/>
        <dsp:cNvSpPr/>
      </dsp:nvSpPr>
      <dsp:spPr>
        <a:xfrm rot="10800000">
          <a:off x="1488704" y="3727993"/>
          <a:ext cx="4960843" cy="95667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1867" tIns="102870" rIns="192024" bIns="102870" numCol="1" spcCol="1270" anchor="ctr" anchorCtr="0">
          <a:noAutofit/>
        </a:bodyPr>
        <a:lstStyle/>
        <a:p>
          <a:pPr marL="0" lvl="0" indent="0" algn="l" defTabSz="1200150">
            <a:lnSpc>
              <a:spcPct val="90000"/>
            </a:lnSpc>
            <a:spcBef>
              <a:spcPct val="0"/>
            </a:spcBef>
            <a:spcAft>
              <a:spcPct val="35000"/>
            </a:spcAft>
            <a:buNone/>
          </a:pPr>
          <a:r>
            <a:rPr lang="es-CR" sz="2700" kern="1200">
              <a:latin typeface="Verdana" panose="020B0604030504040204" pitchFamily="34" charset="0"/>
              <a:ea typeface="Verdana" panose="020B0604030504040204" pitchFamily="34" charset="0"/>
            </a:rPr>
            <a:t>Atención de preguntas</a:t>
          </a:r>
          <a:endParaRPr lang="es-CR" sz="2700" kern="1200" dirty="0">
            <a:latin typeface="Verdana" panose="020B0604030504040204" pitchFamily="34" charset="0"/>
            <a:ea typeface="Verdana" panose="020B0604030504040204" pitchFamily="34" charset="0"/>
          </a:endParaRPr>
        </a:p>
      </dsp:txBody>
      <dsp:txXfrm rot="10800000">
        <a:off x="1727873" y="3727993"/>
        <a:ext cx="4721674" cy="956675"/>
      </dsp:txXfrm>
    </dsp:sp>
    <dsp:sp modelId="{C1C0F0B8-D3A6-4A75-9B74-2B9CA9A28D9B}">
      <dsp:nvSpPr>
        <dsp:cNvPr id="0" name=""/>
        <dsp:cNvSpPr/>
      </dsp:nvSpPr>
      <dsp:spPr>
        <a:xfrm>
          <a:off x="1010366" y="3727993"/>
          <a:ext cx="956675" cy="956675"/>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62649-A246-49ED-BF9B-F6E5B083348F}">
      <dsp:nvSpPr>
        <dsp:cNvPr id="0" name=""/>
        <dsp:cNvSpPr/>
      </dsp:nvSpPr>
      <dsp:spPr>
        <a:xfrm>
          <a:off x="5546" y="85215"/>
          <a:ext cx="1719551" cy="1926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i="1" kern="1200" dirty="0">
              <a:solidFill>
                <a:schemeClr val="bg1"/>
              </a:solidFill>
              <a:effectLst/>
              <a:latin typeface="Times New Roman" panose="02020603050405020304" pitchFamily="18" charset="0"/>
              <a:ea typeface="Times New Roman" panose="02020603050405020304" pitchFamily="18" charset="0"/>
            </a:rPr>
            <a:t>a)</a:t>
          </a:r>
          <a:r>
            <a:rPr lang="es-ES" sz="1300" i="1" kern="1200" dirty="0">
              <a:solidFill>
                <a:schemeClr val="bg1"/>
              </a:solidFill>
              <a:effectLst/>
              <a:latin typeface="Times New Roman" panose="02020603050405020304" pitchFamily="18" charset="0"/>
              <a:ea typeface="Times New Roman" panose="02020603050405020304" pitchFamily="18" charset="0"/>
            </a:rPr>
            <a:t>Verificar que la inscripción del sujeto obligado (cliente) se encuentre en estado “inscrita”…</a:t>
          </a:r>
          <a:endParaRPr lang="es-CR" sz="1300" kern="1200" dirty="0">
            <a:solidFill>
              <a:schemeClr val="bg1"/>
            </a:solidFill>
          </a:endParaRPr>
        </a:p>
      </dsp:txBody>
      <dsp:txXfrm>
        <a:off x="55910" y="135579"/>
        <a:ext cx="1618823" cy="1825707"/>
      </dsp:txXfrm>
    </dsp:sp>
    <dsp:sp modelId="{9CB352AE-F455-4983-8E76-C5BE94050ED8}">
      <dsp:nvSpPr>
        <dsp:cNvPr id="0" name=""/>
        <dsp:cNvSpPr/>
      </dsp:nvSpPr>
      <dsp:spPr>
        <a:xfrm>
          <a:off x="1897053" y="835208"/>
          <a:ext cx="364544" cy="426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dirty="0">
            <a:solidFill>
              <a:schemeClr val="bg1"/>
            </a:solidFill>
          </a:endParaRPr>
        </a:p>
      </dsp:txBody>
      <dsp:txXfrm>
        <a:off x="1897053" y="920498"/>
        <a:ext cx="255181" cy="255868"/>
      </dsp:txXfrm>
    </dsp:sp>
    <dsp:sp modelId="{E76C6A5E-CF49-44CB-AEE2-ADE26CCD3B2A}">
      <dsp:nvSpPr>
        <dsp:cNvPr id="0" name=""/>
        <dsp:cNvSpPr/>
      </dsp:nvSpPr>
      <dsp:spPr>
        <a:xfrm>
          <a:off x="2412919" y="85215"/>
          <a:ext cx="1719551" cy="1926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i="1" kern="1200" dirty="0">
              <a:solidFill>
                <a:schemeClr val="bg1"/>
              </a:solidFill>
              <a:effectLst/>
              <a:latin typeface="Times New Roman" panose="02020603050405020304" pitchFamily="18" charset="0"/>
              <a:ea typeface="Times New Roman" panose="02020603050405020304" pitchFamily="18" charset="0"/>
            </a:rPr>
            <a:t>b)</a:t>
          </a:r>
          <a:r>
            <a:rPr lang="es-ES" sz="1300" i="1" kern="1200" dirty="0">
              <a:solidFill>
                <a:schemeClr val="bg1"/>
              </a:solidFill>
              <a:effectLst/>
              <a:latin typeface="Times New Roman" panose="02020603050405020304" pitchFamily="18" charset="0"/>
              <a:ea typeface="Times New Roman" panose="02020603050405020304" pitchFamily="18" charset="0"/>
            </a:rPr>
            <a:t>Verificar que la inscripción del sujeto obligado (cliente) no se encuentre en estado “cancelada” o “revocada”, ante la Sugef. </a:t>
          </a:r>
          <a:endParaRPr lang="es-CR" sz="1300" kern="1200" dirty="0">
            <a:solidFill>
              <a:schemeClr val="bg1"/>
            </a:solidFill>
            <a:effectLst/>
            <a:latin typeface="Times New Roman" panose="02020603050405020304" pitchFamily="18" charset="0"/>
            <a:ea typeface="Times New Roman" panose="02020603050405020304" pitchFamily="18" charset="0"/>
          </a:endParaRPr>
        </a:p>
      </dsp:txBody>
      <dsp:txXfrm>
        <a:off x="2463283" y="135579"/>
        <a:ext cx="1618823" cy="1825707"/>
      </dsp:txXfrm>
    </dsp:sp>
    <dsp:sp modelId="{F810DB57-E734-441E-86AE-ADBF00B14DBE}">
      <dsp:nvSpPr>
        <dsp:cNvPr id="0" name=""/>
        <dsp:cNvSpPr/>
      </dsp:nvSpPr>
      <dsp:spPr>
        <a:xfrm>
          <a:off x="4304426" y="835208"/>
          <a:ext cx="364544" cy="426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dirty="0">
            <a:solidFill>
              <a:schemeClr val="bg1"/>
            </a:solidFill>
          </a:endParaRPr>
        </a:p>
      </dsp:txBody>
      <dsp:txXfrm>
        <a:off x="4304426" y="920498"/>
        <a:ext cx="255181" cy="255868"/>
      </dsp:txXfrm>
    </dsp:sp>
    <dsp:sp modelId="{47D390C7-9AEF-40D9-B38F-99645072587C}">
      <dsp:nvSpPr>
        <dsp:cNvPr id="0" name=""/>
        <dsp:cNvSpPr/>
      </dsp:nvSpPr>
      <dsp:spPr>
        <a:xfrm>
          <a:off x="4820292" y="85215"/>
          <a:ext cx="1719551" cy="1926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i="1" kern="1200" dirty="0">
              <a:solidFill>
                <a:schemeClr val="bg1"/>
              </a:solidFill>
              <a:effectLst/>
              <a:latin typeface="Times New Roman" panose="02020603050405020304" pitchFamily="18" charset="0"/>
              <a:ea typeface="Times New Roman" panose="02020603050405020304" pitchFamily="18" charset="0"/>
            </a:rPr>
            <a:t>c)</a:t>
          </a:r>
          <a:r>
            <a:rPr lang="es-ES" sz="1300" i="1" kern="1200" dirty="0">
              <a:solidFill>
                <a:schemeClr val="bg1"/>
              </a:solidFill>
              <a:effectLst/>
              <a:latin typeface="Times New Roman" panose="02020603050405020304" pitchFamily="18" charset="0"/>
              <a:ea typeface="Times New Roman" panose="02020603050405020304" pitchFamily="18" charset="0"/>
            </a:rPr>
            <a:t>La devolución, en caso de ser requerido, de los fondos de las cuentas, productos o servicios que utiliza el cliente en forma exclusiva…</a:t>
          </a:r>
          <a:endParaRPr lang="es-CR" sz="1300" kern="1200" dirty="0">
            <a:solidFill>
              <a:schemeClr val="bg1"/>
            </a:solidFill>
            <a:effectLst/>
            <a:latin typeface="Times New Roman" panose="02020603050405020304" pitchFamily="18" charset="0"/>
            <a:ea typeface="Times New Roman" panose="02020603050405020304" pitchFamily="18" charset="0"/>
          </a:endParaRPr>
        </a:p>
      </dsp:txBody>
      <dsp:txXfrm>
        <a:off x="4870656" y="135579"/>
        <a:ext cx="1618823" cy="1825707"/>
      </dsp:txXfrm>
    </dsp:sp>
    <dsp:sp modelId="{14F254F8-48A3-4528-AC38-28524D8E37C7}">
      <dsp:nvSpPr>
        <dsp:cNvPr id="0" name=""/>
        <dsp:cNvSpPr/>
      </dsp:nvSpPr>
      <dsp:spPr>
        <a:xfrm>
          <a:off x="6711799" y="835208"/>
          <a:ext cx="364544" cy="426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dirty="0">
            <a:solidFill>
              <a:schemeClr val="bg1"/>
            </a:solidFill>
          </a:endParaRPr>
        </a:p>
      </dsp:txBody>
      <dsp:txXfrm>
        <a:off x="6711799" y="920498"/>
        <a:ext cx="255181" cy="255868"/>
      </dsp:txXfrm>
    </dsp:sp>
    <dsp:sp modelId="{AFA0502E-CB51-4478-B2A7-4B9F60D47C67}">
      <dsp:nvSpPr>
        <dsp:cNvPr id="0" name=""/>
        <dsp:cNvSpPr/>
      </dsp:nvSpPr>
      <dsp:spPr>
        <a:xfrm>
          <a:off x="7227664" y="85215"/>
          <a:ext cx="1719551" cy="1926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i="1" kern="1200" dirty="0">
              <a:solidFill>
                <a:schemeClr val="bg1"/>
              </a:solidFill>
              <a:effectLst/>
              <a:latin typeface="Times New Roman" panose="02020603050405020304" pitchFamily="18" charset="0"/>
              <a:ea typeface="Times New Roman" panose="02020603050405020304" pitchFamily="18" charset="0"/>
            </a:rPr>
            <a:t>d)</a:t>
          </a:r>
          <a:r>
            <a:rPr lang="es-ES" sz="1300" i="1" kern="1200" dirty="0">
              <a:solidFill>
                <a:schemeClr val="bg1"/>
              </a:solidFill>
              <a:effectLst/>
              <a:latin typeface="Times New Roman" panose="02020603050405020304" pitchFamily="18" charset="0"/>
              <a:ea typeface="Times New Roman" panose="02020603050405020304" pitchFamily="18" charset="0"/>
            </a:rPr>
            <a:t>El cierre de las cuentas, productos o servicios que sean susceptibles de finiquitarse de forma unilateral.</a:t>
          </a:r>
          <a:endParaRPr lang="es-CR" sz="1300" kern="1200" dirty="0">
            <a:solidFill>
              <a:schemeClr val="bg1"/>
            </a:solidFill>
            <a:effectLst/>
            <a:latin typeface="Times New Roman" panose="02020603050405020304" pitchFamily="18" charset="0"/>
            <a:ea typeface="Times New Roman" panose="02020603050405020304" pitchFamily="18" charset="0"/>
          </a:endParaRPr>
        </a:p>
      </dsp:txBody>
      <dsp:txXfrm>
        <a:off x="7278028" y="135579"/>
        <a:ext cx="1618823" cy="1825707"/>
      </dsp:txXfrm>
    </dsp:sp>
    <dsp:sp modelId="{827D8B91-5AF3-4FA6-ADCF-9C81039F2A32}">
      <dsp:nvSpPr>
        <dsp:cNvPr id="0" name=""/>
        <dsp:cNvSpPr/>
      </dsp:nvSpPr>
      <dsp:spPr>
        <a:xfrm>
          <a:off x="9119171" y="835208"/>
          <a:ext cx="364544" cy="4264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R" sz="1000" kern="1200" dirty="0">
            <a:solidFill>
              <a:schemeClr val="bg1"/>
            </a:solidFill>
          </a:endParaRPr>
        </a:p>
      </dsp:txBody>
      <dsp:txXfrm>
        <a:off x="9119171" y="920498"/>
        <a:ext cx="255181" cy="255868"/>
      </dsp:txXfrm>
    </dsp:sp>
    <dsp:sp modelId="{F065C797-86E4-49EC-8350-8E10C5E1551B}">
      <dsp:nvSpPr>
        <dsp:cNvPr id="0" name=""/>
        <dsp:cNvSpPr/>
      </dsp:nvSpPr>
      <dsp:spPr>
        <a:xfrm>
          <a:off x="9635037" y="85215"/>
          <a:ext cx="1719551" cy="1926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i="1" kern="1200" dirty="0">
              <a:solidFill>
                <a:schemeClr val="bg1"/>
              </a:solidFill>
              <a:effectLst/>
              <a:latin typeface="Times New Roman" panose="02020603050405020304" pitchFamily="18" charset="0"/>
              <a:ea typeface="Times New Roman" panose="02020603050405020304" pitchFamily="18" charset="0"/>
            </a:rPr>
            <a:t>e)</a:t>
          </a:r>
          <a:r>
            <a:rPr lang="es-ES" sz="1300" i="1" kern="1200" dirty="0">
              <a:solidFill>
                <a:schemeClr val="bg1"/>
              </a:solidFill>
              <a:effectLst/>
              <a:latin typeface="Times New Roman" panose="02020603050405020304" pitchFamily="18" charset="0"/>
              <a:ea typeface="Times New Roman" panose="02020603050405020304" pitchFamily="18" charset="0"/>
            </a:rPr>
            <a:t>El tratamiento de los clientes con estado de la inscripción “suspendida”, “cancelada” o “revocada” ante la Sugef y la continuación de las relaciones comerciales…</a:t>
          </a:r>
          <a:endParaRPr lang="es-MX" sz="1300" kern="1200" dirty="0">
            <a:solidFill>
              <a:schemeClr val="bg1"/>
            </a:solidFill>
            <a:effectLst/>
            <a:latin typeface="Cambria" panose="02040503050406030204" pitchFamily="18" charset="0"/>
            <a:ea typeface="Times New Roman" panose="02020603050405020304" pitchFamily="18" charset="0"/>
            <a:cs typeface="Arial" panose="020B0604020202020204" pitchFamily="34" charset="0"/>
          </a:endParaRPr>
        </a:p>
      </dsp:txBody>
      <dsp:txXfrm>
        <a:off x="9685401" y="135579"/>
        <a:ext cx="1618823" cy="18257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73729-5F49-4173-8D7F-9C0B418CED14}">
      <dsp:nvSpPr>
        <dsp:cNvPr id="0" name=""/>
        <dsp:cNvSpPr/>
      </dsp:nvSpPr>
      <dsp:spPr>
        <a:xfrm>
          <a:off x="0" y="23190"/>
          <a:ext cx="10467205"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MX" sz="2400" b="1" kern="1200" dirty="0"/>
            <a:t>CUARTO: Asociaciones y Cooperativas</a:t>
          </a:r>
        </a:p>
      </dsp:txBody>
      <dsp:txXfrm>
        <a:off x="28100" y="51290"/>
        <a:ext cx="10411005" cy="519439"/>
      </dsp:txXfrm>
    </dsp:sp>
    <dsp:sp modelId="{091ECFED-BB99-435F-8FBD-4BEA6628B3D3}">
      <dsp:nvSpPr>
        <dsp:cNvPr id="0" name=""/>
        <dsp:cNvSpPr/>
      </dsp:nvSpPr>
      <dsp:spPr>
        <a:xfrm>
          <a:off x="0" y="598830"/>
          <a:ext cx="10467205"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334" tIns="30480" rIns="170688" bIns="30480" numCol="1" spcCol="1270" anchor="t" anchorCtr="0">
          <a:noAutofit/>
        </a:bodyPr>
        <a:lstStyle/>
        <a:p>
          <a:pPr marL="171450" lvl="1" indent="-171450" algn="just" defTabSz="844550">
            <a:lnSpc>
              <a:spcPct val="90000"/>
            </a:lnSpc>
            <a:spcBef>
              <a:spcPct val="0"/>
            </a:spcBef>
            <a:spcAft>
              <a:spcPct val="20000"/>
            </a:spcAft>
            <a:buChar char="•"/>
          </a:pPr>
          <a:r>
            <a:rPr lang="es-CR" sz="1900" kern="1200" dirty="0"/>
            <a:t>Las asociaciones solidaristas, las cooperativas de ahorro y crédito no supervisadas como entidades financieras y las cooperativas de servicios múltiples, sobre las que se refiere el literal g) del artículo 5 de este Reglamento, deberán tramitar su inscripción en un plazo máximo de </a:t>
          </a:r>
          <a:r>
            <a:rPr lang="es-CR" sz="1900" b="1" u="sng" kern="1200" dirty="0"/>
            <a:t>seis meses a partir de la entrada en vigencia </a:t>
          </a:r>
          <a:r>
            <a:rPr lang="es-CR" sz="1900" kern="1200" dirty="0"/>
            <a:t>de esta reforma reglamentaria.</a:t>
          </a:r>
          <a:endParaRPr lang="es-ES" sz="1900" kern="1200" dirty="0"/>
        </a:p>
      </dsp:txBody>
      <dsp:txXfrm>
        <a:off x="0" y="598830"/>
        <a:ext cx="10467205" cy="1142640"/>
      </dsp:txXfrm>
    </dsp:sp>
    <dsp:sp modelId="{D38952EA-9D7F-4E7A-9630-B4FDB4606DB3}">
      <dsp:nvSpPr>
        <dsp:cNvPr id="0" name=""/>
        <dsp:cNvSpPr/>
      </dsp:nvSpPr>
      <dsp:spPr>
        <a:xfrm>
          <a:off x="0" y="1741470"/>
          <a:ext cx="10467205"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MX" sz="2400" b="1" kern="1200" dirty="0"/>
            <a:t>QUINTO: UIF Reportes </a:t>
          </a:r>
        </a:p>
      </dsp:txBody>
      <dsp:txXfrm>
        <a:off x="28100" y="1769570"/>
        <a:ext cx="10411005" cy="519439"/>
      </dsp:txXfrm>
    </dsp:sp>
    <dsp:sp modelId="{8213FD5A-9A25-44E7-8ED5-4C284ABD7D54}">
      <dsp:nvSpPr>
        <dsp:cNvPr id="0" name=""/>
        <dsp:cNvSpPr/>
      </dsp:nvSpPr>
      <dsp:spPr>
        <a:xfrm>
          <a:off x="0" y="2317110"/>
          <a:ext cx="10467205"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334" tIns="30480" rIns="170688" bIns="30480" numCol="1" spcCol="1270" anchor="t" anchorCtr="0">
          <a:noAutofit/>
        </a:bodyPr>
        <a:lstStyle/>
        <a:p>
          <a:pPr marL="171450" lvl="1" indent="-171450" algn="just" defTabSz="844550">
            <a:lnSpc>
              <a:spcPct val="90000"/>
            </a:lnSpc>
            <a:spcBef>
              <a:spcPct val="0"/>
            </a:spcBef>
            <a:spcAft>
              <a:spcPct val="20000"/>
            </a:spcAft>
            <a:buChar char="•"/>
          </a:pPr>
          <a:r>
            <a:rPr lang="es-CR" sz="1900" kern="1200" dirty="0"/>
            <a:t>Los sujetos ya inscritos a la entrada en vigencia de esta reforma reglamentaria deben registrarse en la Plataforma UIF Reportes, en un plazo de </a:t>
          </a:r>
          <a:r>
            <a:rPr lang="es-CR" sz="1900" b="1" u="sng" kern="1200" dirty="0"/>
            <a:t>cuatro meses a partir de la entrada en vigencia </a:t>
          </a:r>
          <a:r>
            <a:rPr lang="es-CR" sz="1900" kern="1200" dirty="0"/>
            <a:t>de esta reforma reglamentaria.</a:t>
          </a:r>
          <a:endParaRPr lang="es-MX" sz="1900" kern="1200" dirty="0"/>
        </a:p>
      </dsp:txBody>
      <dsp:txXfrm>
        <a:off x="0" y="2317110"/>
        <a:ext cx="10467205" cy="869400"/>
      </dsp:txXfrm>
    </dsp:sp>
    <dsp:sp modelId="{4225148C-70E7-4F06-B4C4-0E58DEB21F55}">
      <dsp:nvSpPr>
        <dsp:cNvPr id="0" name=""/>
        <dsp:cNvSpPr/>
      </dsp:nvSpPr>
      <dsp:spPr>
        <a:xfrm>
          <a:off x="0" y="3186510"/>
          <a:ext cx="10467205"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MX" sz="2400" b="1" kern="1200" dirty="0"/>
            <a:t>SEXTO: Cuentas de uso exclusivo Tipo 1 y 2</a:t>
          </a:r>
        </a:p>
      </dsp:txBody>
      <dsp:txXfrm>
        <a:off x="28100" y="3214610"/>
        <a:ext cx="10411005" cy="519439"/>
      </dsp:txXfrm>
    </dsp:sp>
    <dsp:sp modelId="{CD20DC19-CDC9-4E46-864A-43BA96EDDC59}">
      <dsp:nvSpPr>
        <dsp:cNvPr id="0" name=""/>
        <dsp:cNvSpPr/>
      </dsp:nvSpPr>
      <dsp:spPr>
        <a:xfrm>
          <a:off x="0" y="3762150"/>
          <a:ext cx="10467205"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334" tIns="30480" rIns="170688" bIns="30480" numCol="1" spcCol="1270" anchor="t" anchorCtr="0">
          <a:noAutofit/>
        </a:bodyPr>
        <a:lstStyle/>
        <a:p>
          <a:pPr marL="171450" lvl="1" indent="-171450" algn="just" defTabSz="844550">
            <a:lnSpc>
              <a:spcPct val="90000"/>
            </a:lnSpc>
            <a:spcBef>
              <a:spcPct val="0"/>
            </a:spcBef>
            <a:spcAft>
              <a:spcPct val="20000"/>
            </a:spcAft>
            <a:buChar char="•"/>
          </a:pPr>
          <a:r>
            <a:rPr lang="es-CR" sz="1900" kern="1200" dirty="0"/>
            <a:t>Los sujetos obligados ya inscritos categorizados como Tipo 1 o Tipo 2, inscritos por varias actividades, que no mantengan al menos una cuenta de uso exclusivo para cada actividad inscrita, deberán abrir la(s) cuenta(s) correspondiente(s) en un plazo de </a:t>
          </a:r>
          <a:r>
            <a:rPr lang="es-CR" sz="1900" b="1" u="sng" kern="1200" dirty="0"/>
            <a:t>cuatro meses a partir de la entrada en vigencia </a:t>
          </a:r>
          <a:r>
            <a:rPr lang="es-CR" sz="1900" kern="1200" dirty="0"/>
            <a:t>de esta reforma reglamentaria.</a:t>
          </a:r>
          <a:endParaRPr lang="es-MX" sz="1900" kern="1200" dirty="0"/>
        </a:p>
      </dsp:txBody>
      <dsp:txXfrm>
        <a:off x="0" y="3762150"/>
        <a:ext cx="10467205" cy="1142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EBB0D-F818-4CDB-A152-A85662A4EEEA}">
      <dsp:nvSpPr>
        <dsp:cNvPr id="0" name=""/>
        <dsp:cNvSpPr/>
      </dsp:nvSpPr>
      <dsp:spPr>
        <a:xfrm>
          <a:off x="2" y="0"/>
          <a:ext cx="8499415" cy="37996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A75FC-B6F5-4FB4-8AE9-DF273578935A}">
      <dsp:nvSpPr>
        <dsp:cNvPr id="0" name=""/>
        <dsp:cNvSpPr/>
      </dsp:nvSpPr>
      <dsp:spPr>
        <a:xfrm>
          <a:off x="2490" y="1139887"/>
          <a:ext cx="1936232" cy="151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419" sz="1900" kern="1200" dirty="0"/>
            <a:t>Ley 9449</a:t>
          </a:r>
        </a:p>
        <a:p>
          <a:pPr marL="0" lvl="0" indent="0" algn="ctr" defTabSz="844550">
            <a:lnSpc>
              <a:spcPct val="90000"/>
            </a:lnSpc>
            <a:spcBef>
              <a:spcPct val="0"/>
            </a:spcBef>
            <a:spcAft>
              <a:spcPct val="35000"/>
            </a:spcAft>
            <a:buNone/>
          </a:pPr>
          <a:r>
            <a:rPr lang="es-419" sz="1900" kern="1200" dirty="0"/>
            <a:t>11/05/2017</a:t>
          </a:r>
          <a:endParaRPr lang="es-ES" sz="1900" kern="1200" dirty="0"/>
        </a:p>
      </dsp:txBody>
      <dsp:txXfrm>
        <a:off x="76683" y="1214080"/>
        <a:ext cx="1787846" cy="1371464"/>
      </dsp:txXfrm>
    </dsp:sp>
    <dsp:sp modelId="{14E3F86A-6B56-4EF0-B28E-224AFCE3D073}">
      <dsp:nvSpPr>
        <dsp:cNvPr id="0" name=""/>
        <dsp:cNvSpPr/>
      </dsp:nvSpPr>
      <dsp:spPr>
        <a:xfrm>
          <a:off x="2188559" y="1139887"/>
          <a:ext cx="1936232" cy="1519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t>SUGEF 11-18</a:t>
          </a:r>
        </a:p>
        <a:p>
          <a:pPr marL="0" lvl="0" indent="0" algn="ctr" defTabSz="844550">
            <a:lnSpc>
              <a:spcPct val="90000"/>
            </a:lnSpc>
            <a:spcBef>
              <a:spcPct val="0"/>
            </a:spcBef>
            <a:spcAft>
              <a:spcPct val="35000"/>
            </a:spcAft>
            <a:buNone/>
          </a:pPr>
          <a:r>
            <a:rPr lang="es-ES" sz="1400" kern="1200" dirty="0"/>
            <a:t>Publicación Gaceta</a:t>
          </a:r>
        </a:p>
        <a:p>
          <a:pPr marL="0" lvl="0" indent="0" algn="ctr" defTabSz="844550">
            <a:lnSpc>
              <a:spcPct val="90000"/>
            </a:lnSpc>
            <a:spcBef>
              <a:spcPct val="0"/>
            </a:spcBef>
            <a:spcAft>
              <a:spcPct val="35000"/>
            </a:spcAft>
            <a:buNone/>
          </a:pPr>
          <a:r>
            <a:rPr lang="es-ES" sz="1400" kern="1200" dirty="0"/>
            <a:t> 16/11/2018</a:t>
          </a:r>
        </a:p>
      </dsp:txBody>
      <dsp:txXfrm>
        <a:off x="2262752" y="1214080"/>
        <a:ext cx="1787846" cy="1371464"/>
      </dsp:txXfrm>
    </dsp:sp>
    <dsp:sp modelId="{527667F7-79EC-4412-ADA9-E82C45E9B9D9}">
      <dsp:nvSpPr>
        <dsp:cNvPr id="0" name=""/>
        <dsp:cNvSpPr/>
      </dsp:nvSpPr>
      <dsp:spPr>
        <a:xfrm>
          <a:off x="4377888" y="1154402"/>
          <a:ext cx="1936232" cy="1519850"/>
        </a:xfrm>
        <a:prstGeom prst="roundRect">
          <a:avLst/>
        </a:prstGeom>
        <a:solidFill>
          <a:schemeClr val="accent1">
            <a:hueOff val="0"/>
            <a:satOff val="0"/>
            <a:lumOff val="0"/>
            <a:alphaOff val="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419" sz="1900" b="0" u="none" kern="1200" dirty="0"/>
            <a:t>Reforma </a:t>
          </a:r>
        </a:p>
        <a:p>
          <a:pPr marL="0" lvl="0" indent="0" algn="ctr" defTabSz="844550">
            <a:lnSpc>
              <a:spcPct val="90000"/>
            </a:lnSpc>
            <a:spcBef>
              <a:spcPct val="0"/>
            </a:spcBef>
            <a:spcAft>
              <a:spcPct val="35000"/>
            </a:spcAft>
            <a:buNone/>
          </a:pPr>
          <a:r>
            <a:rPr lang="es-419" sz="1900" b="0" u="none" kern="1200" dirty="0"/>
            <a:t>SUGEF 11-18</a:t>
          </a:r>
        </a:p>
        <a:p>
          <a:pPr marL="0" lvl="0" indent="0" algn="ctr" defTabSz="844550">
            <a:lnSpc>
              <a:spcPct val="90000"/>
            </a:lnSpc>
            <a:spcBef>
              <a:spcPct val="0"/>
            </a:spcBef>
            <a:spcAft>
              <a:spcPct val="35000"/>
            </a:spcAft>
            <a:buNone/>
          </a:pPr>
          <a:r>
            <a:rPr lang="es-419" sz="1400" b="0" u="none" kern="1200" dirty="0"/>
            <a:t>Resolución Motivada </a:t>
          </a:r>
          <a:r>
            <a:rPr lang="es-419" sz="1400" kern="1200" dirty="0"/>
            <a:t>Publicación Gaceta</a:t>
          </a:r>
        </a:p>
        <a:p>
          <a:pPr marL="0" lvl="0" indent="0" algn="ctr" defTabSz="844550">
            <a:lnSpc>
              <a:spcPct val="90000"/>
            </a:lnSpc>
            <a:spcBef>
              <a:spcPct val="0"/>
            </a:spcBef>
            <a:spcAft>
              <a:spcPct val="35000"/>
            </a:spcAft>
            <a:buNone/>
          </a:pPr>
          <a:r>
            <a:rPr lang="es-419" sz="1400" kern="1200" dirty="0"/>
            <a:t>21/07/2023 </a:t>
          </a:r>
          <a:endParaRPr lang="es-ES" sz="1400" kern="1200" dirty="0"/>
        </a:p>
      </dsp:txBody>
      <dsp:txXfrm>
        <a:off x="4452081" y="1228595"/>
        <a:ext cx="1787846" cy="1371464"/>
      </dsp:txXfrm>
    </dsp:sp>
    <dsp:sp modelId="{33082402-63F3-4CB6-A62A-9F9A8C3FCEA4}">
      <dsp:nvSpPr>
        <dsp:cNvPr id="0" name=""/>
        <dsp:cNvSpPr/>
      </dsp:nvSpPr>
      <dsp:spPr>
        <a:xfrm>
          <a:off x="6550643" y="1130342"/>
          <a:ext cx="1936232" cy="1519850"/>
        </a:xfrm>
        <a:prstGeom prst="roundRect">
          <a:avLst/>
        </a:prstGeom>
        <a:solidFill>
          <a:schemeClr val="accent1">
            <a:hueOff val="0"/>
            <a:satOff val="0"/>
            <a:lumOff val="0"/>
            <a:alphaOff val="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419" sz="1900" b="0" u="none" kern="1200" dirty="0"/>
            <a:t>Reforma literal g)  </a:t>
          </a:r>
          <a:r>
            <a:rPr lang="es-419" b="0" u="none" kern="1200" dirty="0"/>
            <a:t>SUGEF 11-18 </a:t>
          </a:r>
        </a:p>
        <a:p>
          <a:pPr marL="0" lvl="0" indent="0" algn="ctr" defTabSz="844550">
            <a:lnSpc>
              <a:spcPct val="90000"/>
            </a:lnSpc>
            <a:spcBef>
              <a:spcPct val="0"/>
            </a:spcBef>
            <a:spcAft>
              <a:spcPct val="35000"/>
            </a:spcAft>
            <a:buNone/>
          </a:pPr>
          <a:r>
            <a:rPr lang="es-419" sz="1400" b="0" u="none" kern="1200" dirty="0"/>
            <a:t>Resolución Motivada </a:t>
          </a:r>
          <a:r>
            <a:rPr lang="es-419" sz="1400" kern="1200" dirty="0"/>
            <a:t>Publicación Gaceta 07/11/2023 </a:t>
          </a:r>
          <a:endParaRPr lang="es-ES" sz="1400" kern="1200" dirty="0"/>
        </a:p>
      </dsp:txBody>
      <dsp:txXfrm>
        <a:off x="6624836" y="1204535"/>
        <a:ext cx="1787846" cy="137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9A4C5-CF68-4EF8-B17B-18CB6007B3BF}">
      <dsp:nvSpPr>
        <dsp:cNvPr id="0" name=""/>
        <dsp:cNvSpPr/>
      </dsp:nvSpPr>
      <dsp:spPr>
        <a:xfrm>
          <a:off x="0" y="95253"/>
          <a:ext cx="1688222" cy="6752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Verdana" panose="020B0604030504040204" pitchFamily="34" charset="0"/>
              <a:ea typeface="Verdana" panose="020B0604030504040204" pitchFamily="34" charset="0"/>
            </a:rPr>
            <a:t>c)Cancelación de la inscripción</a:t>
          </a:r>
        </a:p>
      </dsp:txBody>
      <dsp:txXfrm>
        <a:off x="0" y="95253"/>
        <a:ext cx="1688222" cy="675288"/>
      </dsp:txXfrm>
    </dsp:sp>
    <dsp:sp modelId="{2B965CFE-E30C-4B09-8C8A-33FFC86E602D}">
      <dsp:nvSpPr>
        <dsp:cNvPr id="0" name=""/>
        <dsp:cNvSpPr/>
      </dsp:nvSpPr>
      <dsp:spPr>
        <a:xfrm>
          <a:off x="3177" y="747008"/>
          <a:ext cx="1688222"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just" defTabSz="488950">
            <a:lnSpc>
              <a:spcPct val="90000"/>
            </a:lnSpc>
            <a:spcBef>
              <a:spcPct val="0"/>
            </a:spcBef>
            <a:spcAft>
              <a:spcPct val="15000"/>
            </a:spcAft>
            <a:buChar char="•"/>
          </a:pPr>
          <a:r>
            <a:rPr lang="es-CR" sz="1100" b="0" kern="1200" dirty="0">
              <a:latin typeface="Verdana" panose="020B0604030504040204" pitchFamily="34" charset="0"/>
              <a:ea typeface="Verdana" panose="020B0604030504040204" pitchFamily="34" charset="0"/>
              <a:cs typeface="+mn-cs"/>
            </a:rPr>
            <a:t>Anulación por parte de la Sugef de la inscripción del sujeto obligado debido a su incumplimiento y no atención del estado “suspendida”.</a:t>
          </a:r>
        </a:p>
      </dsp:txBody>
      <dsp:txXfrm>
        <a:off x="3177" y="747008"/>
        <a:ext cx="1688222" cy="2810880"/>
      </dsp:txXfrm>
    </dsp:sp>
    <dsp:sp modelId="{8927F57E-263E-4558-AACF-0CF7512C78C2}">
      <dsp:nvSpPr>
        <dsp:cNvPr id="0" name=""/>
        <dsp:cNvSpPr/>
      </dsp:nvSpPr>
      <dsp:spPr>
        <a:xfrm>
          <a:off x="1927750" y="71719"/>
          <a:ext cx="1688222" cy="6752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Verdana" panose="020B0604030504040204" pitchFamily="34" charset="0"/>
              <a:ea typeface="Verdana" panose="020B0604030504040204" pitchFamily="34" charset="0"/>
            </a:rPr>
            <a:t>g)Facilidad crediticia</a:t>
          </a:r>
        </a:p>
      </dsp:txBody>
      <dsp:txXfrm>
        <a:off x="1927750" y="71719"/>
        <a:ext cx="1688222" cy="675288"/>
      </dsp:txXfrm>
    </dsp:sp>
    <dsp:sp modelId="{464674B2-6E9F-4499-9860-5BCBCA0A41D3}">
      <dsp:nvSpPr>
        <dsp:cNvPr id="0" name=""/>
        <dsp:cNvSpPr/>
      </dsp:nvSpPr>
      <dsp:spPr>
        <a:xfrm>
          <a:off x="1927750" y="747008"/>
          <a:ext cx="1688222"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just" defTabSz="488950">
            <a:lnSpc>
              <a:spcPct val="90000"/>
            </a:lnSpc>
            <a:spcBef>
              <a:spcPct val="0"/>
            </a:spcBef>
            <a:spcAft>
              <a:spcPct val="15000"/>
            </a:spcAft>
            <a:buChar char="•"/>
          </a:pPr>
          <a:r>
            <a:rPr lang="es-CR" sz="1100" i="0" kern="1200" dirty="0">
              <a:latin typeface="Verdana" panose="020B0604030504040204" pitchFamily="34" charset="0"/>
              <a:ea typeface="Verdana" panose="020B0604030504040204" pitchFamily="34" charset="0"/>
            </a:rPr>
            <a:t>(…)No</a:t>
          </a:r>
          <a:r>
            <a:rPr lang="es-CR" sz="1100" i="0" kern="1200" baseline="0" dirty="0">
              <a:latin typeface="Verdana" panose="020B0604030504040204" pitchFamily="34" charset="0"/>
              <a:ea typeface="Verdana" panose="020B0604030504040204" pitchFamily="34" charset="0"/>
            </a:rPr>
            <a:t> se consideran facilidades crediticias las ventas de productos finales, insumos o materias primas, enseres(tales como utensilios, muebles, electrodomésticos, entre otros)equipos de cómputo, planes vacacionales, planes funerarios, servicios de salud(…)</a:t>
          </a:r>
          <a:endParaRPr lang="es-CR" sz="1100" i="0" kern="1200" dirty="0">
            <a:latin typeface="Verdana" panose="020B0604030504040204" pitchFamily="34" charset="0"/>
            <a:ea typeface="Verdana" panose="020B0604030504040204" pitchFamily="34" charset="0"/>
          </a:endParaRPr>
        </a:p>
      </dsp:txBody>
      <dsp:txXfrm>
        <a:off x="1927750" y="747008"/>
        <a:ext cx="1688222" cy="2810880"/>
      </dsp:txXfrm>
    </dsp:sp>
    <dsp:sp modelId="{652EBB7B-3A96-4182-9FB7-FFAF68B1A880}">
      <dsp:nvSpPr>
        <dsp:cNvPr id="0" name=""/>
        <dsp:cNvSpPr/>
      </dsp:nvSpPr>
      <dsp:spPr>
        <a:xfrm>
          <a:off x="3852323" y="71719"/>
          <a:ext cx="1688222" cy="6752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Verdana" panose="020B0604030504040204" pitchFamily="34" charset="0"/>
              <a:ea typeface="Verdana" panose="020B0604030504040204" pitchFamily="34" charset="0"/>
            </a:rPr>
            <a:t>i)Habitual</a:t>
          </a:r>
        </a:p>
      </dsp:txBody>
      <dsp:txXfrm>
        <a:off x="3852323" y="71719"/>
        <a:ext cx="1688222" cy="675288"/>
      </dsp:txXfrm>
    </dsp:sp>
    <dsp:sp modelId="{B91C10EB-AAD2-4E9E-AD6F-896317B9F2C6}">
      <dsp:nvSpPr>
        <dsp:cNvPr id="0" name=""/>
        <dsp:cNvSpPr/>
      </dsp:nvSpPr>
      <dsp:spPr>
        <a:xfrm>
          <a:off x="3852323" y="747008"/>
          <a:ext cx="1688222"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just" defTabSz="488950">
            <a:lnSpc>
              <a:spcPct val="90000"/>
            </a:lnSpc>
            <a:spcBef>
              <a:spcPct val="0"/>
            </a:spcBef>
            <a:spcAft>
              <a:spcPct val="15000"/>
            </a:spcAft>
            <a:buFont typeface="Arial" panose="020B0604020202020204" pitchFamily="34" charset="0"/>
            <a:buChar char="•"/>
          </a:pPr>
          <a:r>
            <a:rPr lang="es-CR" sz="1100" kern="1200" dirty="0">
              <a:latin typeface="Verdana" panose="020B0604030504040204" pitchFamily="34" charset="0"/>
              <a:ea typeface="Verdana" panose="020B0604030504040204" pitchFamily="34" charset="0"/>
            </a:rPr>
            <a:t>Actividad que se hace con continuidad o por repetición de actos iguales o semejantes en un periodo de doce meses.</a:t>
          </a:r>
        </a:p>
      </dsp:txBody>
      <dsp:txXfrm>
        <a:off x="3852323" y="747008"/>
        <a:ext cx="1688222" cy="2810880"/>
      </dsp:txXfrm>
    </dsp:sp>
    <dsp:sp modelId="{6477670B-4C41-429A-A055-D1821899C7DA}">
      <dsp:nvSpPr>
        <dsp:cNvPr id="0" name=""/>
        <dsp:cNvSpPr/>
      </dsp:nvSpPr>
      <dsp:spPr>
        <a:xfrm>
          <a:off x="5776897" y="71719"/>
          <a:ext cx="1688222" cy="6752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s-CR" sz="1400" b="1" kern="1200" dirty="0">
              <a:latin typeface="Verdana" panose="020B0604030504040204" pitchFamily="34" charset="0"/>
              <a:ea typeface="Verdana" panose="020B0604030504040204" pitchFamily="34" charset="0"/>
              <a:cs typeface="+mn-cs"/>
            </a:rPr>
            <a:t>n) Operación Sustancial</a:t>
          </a:r>
        </a:p>
      </dsp:txBody>
      <dsp:txXfrm>
        <a:off x="5776897" y="71719"/>
        <a:ext cx="1688222" cy="675288"/>
      </dsp:txXfrm>
    </dsp:sp>
    <dsp:sp modelId="{773A2526-9A2F-451F-96B5-E6299DC02E4C}">
      <dsp:nvSpPr>
        <dsp:cNvPr id="0" name=""/>
        <dsp:cNvSpPr/>
      </dsp:nvSpPr>
      <dsp:spPr>
        <a:xfrm>
          <a:off x="5776897" y="747008"/>
          <a:ext cx="1688222"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 tIns="16002" rIns="21336" bIns="24003" numCol="1" spcCol="1270" anchor="t" anchorCtr="0">
          <a:noAutofit/>
        </a:bodyPr>
        <a:lstStyle/>
        <a:p>
          <a:pPr marL="57150" lvl="1" indent="0" algn="l" defTabSz="222250">
            <a:lnSpc>
              <a:spcPct val="90000"/>
            </a:lnSpc>
            <a:spcBef>
              <a:spcPct val="0"/>
            </a:spcBef>
            <a:spcAft>
              <a:spcPct val="15000"/>
            </a:spcAft>
            <a:buChar char="•"/>
          </a:pPr>
          <a:endParaRPr lang="es-CR" sz="300" kern="1200" dirty="0"/>
        </a:p>
        <a:p>
          <a:pPr marL="171450" lvl="1" indent="-171450" algn="just" defTabSz="800100">
            <a:lnSpc>
              <a:spcPct val="90000"/>
            </a:lnSpc>
            <a:spcBef>
              <a:spcPct val="0"/>
            </a:spcBef>
            <a:spcAft>
              <a:spcPct val="15000"/>
            </a:spcAft>
            <a:buFont typeface="Arial" panose="020B0604020202020204" pitchFamily="34" charset="0"/>
            <a:buChar char="•"/>
          </a:pPr>
          <a:r>
            <a:rPr lang="es-CR" sz="1100" kern="1200" dirty="0">
              <a:latin typeface="Verdana" panose="020B0604030504040204" pitchFamily="34" charset="0"/>
              <a:ea typeface="Verdana" panose="020B0604030504040204" pitchFamily="34" charset="0"/>
              <a:cs typeface="+mn-cs"/>
            </a:rPr>
            <a:t>Son operaciones financieras realizadas o proyectadas por cualquier sujeto obligado, cuyo importe acumulado en un período de doce meses, sea igual o mayor a $400.000,00(…)</a:t>
          </a:r>
        </a:p>
      </dsp:txBody>
      <dsp:txXfrm>
        <a:off x="5776897" y="747008"/>
        <a:ext cx="1688222" cy="2810880"/>
      </dsp:txXfrm>
    </dsp:sp>
    <dsp:sp modelId="{A84105F4-C976-4070-89B2-A02BB3427605}">
      <dsp:nvSpPr>
        <dsp:cNvPr id="0" name=""/>
        <dsp:cNvSpPr/>
      </dsp:nvSpPr>
      <dsp:spPr>
        <a:xfrm>
          <a:off x="7701470" y="71719"/>
          <a:ext cx="1688222" cy="6752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Verdana" panose="020B0604030504040204" pitchFamily="34" charset="0"/>
              <a:ea typeface="Verdana" panose="020B0604030504040204" pitchFamily="34" charset="0"/>
            </a:rPr>
            <a:t>v)Solicitud de </a:t>
          </a:r>
          <a:r>
            <a:rPr lang="es-CR" sz="1400" b="1" kern="1200" dirty="0" err="1">
              <a:latin typeface="Verdana" panose="020B0604030504040204" pitchFamily="34" charset="0"/>
              <a:ea typeface="Verdana" panose="020B0604030504040204" pitchFamily="34" charset="0"/>
            </a:rPr>
            <a:t>desinscripción</a:t>
          </a:r>
          <a:endParaRPr lang="es-CR" sz="1400" b="1" kern="1200" dirty="0">
            <a:latin typeface="Verdana" panose="020B0604030504040204" pitchFamily="34" charset="0"/>
            <a:ea typeface="Verdana" panose="020B0604030504040204" pitchFamily="34" charset="0"/>
          </a:endParaRPr>
        </a:p>
      </dsp:txBody>
      <dsp:txXfrm>
        <a:off x="7701470" y="71719"/>
        <a:ext cx="1688222" cy="675288"/>
      </dsp:txXfrm>
    </dsp:sp>
    <dsp:sp modelId="{5C95F10B-274B-48B0-B754-E08AE5AE0357}">
      <dsp:nvSpPr>
        <dsp:cNvPr id="0" name=""/>
        <dsp:cNvSpPr/>
      </dsp:nvSpPr>
      <dsp:spPr>
        <a:xfrm>
          <a:off x="7701470" y="747008"/>
          <a:ext cx="1688222"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just" defTabSz="488950">
            <a:lnSpc>
              <a:spcPct val="90000"/>
            </a:lnSpc>
            <a:spcBef>
              <a:spcPct val="0"/>
            </a:spcBef>
            <a:spcAft>
              <a:spcPct val="15000"/>
            </a:spcAft>
            <a:buChar char="•"/>
          </a:pPr>
          <a:r>
            <a:rPr lang="es-CR" sz="1100" kern="1200" dirty="0">
              <a:latin typeface="Verdana" panose="020B0604030504040204" pitchFamily="34" charset="0"/>
              <a:ea typeface="Verdana" panose="020B0604030504040204" pitchFamily="34" charset="0"/>
            </a:rPr>
            <a:t>Declaración de la voluntad del sujeto obligado, mediante la cual solicita la exclusión de su inscripción del registro ante la Sugef, en cumplimiento a lo establecido en los artículos 15 y 15 bis de la Ley 7786, por no desempeñar ninguna de las actividades citadas en dicho artículo.</a:t>
          </a:r>
        </a:p>
      </dsp:txBody>
      <dsp:txXfrm>
        <a:off x="7701470" y="747008"/>
        <a:ext cx="1688222" cy="2810880"/>
      </dsp:txXfrm>
    </dsp:sp>
    <dsp:sp modelId="{0015FFE6-C4BF-4B39-B3E5-665A99ACFAFF}">
      <dsp:nvSpPr>
        <dsp:cNvPr id="0" name=""/>
        <dsp:cNvSpPr/>
      </dsp:nvSpPr>
      <dsp:spPr>
        <a:xfrm>
          <a:off x="9626043" y="71719"/>
          <a:ext cx="1688222" cy="6752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endParaRPr lang="es-CR" sz="1400" b="1"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es-CR" sz="1400" b="1" kern="1200" dirty="0">
              <a:latin typeface="Verdana" panose="020B0604030504040204" pitchFamily="34" charset="0"/>
              <a:ea typeface="Verdana" panose="020B0604030504040204" pitchFamily="34" charset="0"/>
            </a:rPr>
            <a:t>x)Suspensión</a:t>
          </a:r>
        </a:p>
      </dsp:txBody>
      <dsp:txXfrm>
        <a:off x="9626043" y="71719"/>
        <a:ext cx="1688222" cy="675288"/>
      </dsp:txXfrm>
    </dsp:sp>
    <dsp:sp modelId="{934CC863-E1C3-427A-8254-23D34B9CAF1B}">
      <dsp:nvSpPr>
        <dsp:cNvPr id="0" name=""/>
        <dsp:cNvSpPr/>
      </dsp:nvSpPr>
      <dsp:spPr>
        <a:xfrm>
          <a:off x="9626043" y="747008"/>
          <a:ext cx="1688222"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just" defTabSz="488950">
            <a:lnSpc>
              <a:spcPct val="90000"/>
            </a:lnSpc>
            <a:spcBef>
              <a:spcPct val="0"/>
            </a:spcBef>
            <a:spcAft>
              <a:spcPct val="15000"/>
            </a:spcAft>
            <a:buChar char="•"/>
          </a:pPr>
          <a:r>
            <a:rPr lang="es-CR" sz="1100" i="0" kern="1200" dirty="0">
              <a:latin typeface="Verdana" panose="020B0604030504040204" pitchFamily="34" charset="0"/>
              <a:ea typeface="Verdana" panose="020B0604030504040204" pitchFamily="34" charset="0"/>
            </a:rPr>
            <a:t>Acto administrativo emitido por la Sugef, que cambia el estado de la inscripción de “inscrita” a “suspendida“, como consecuencia de la inobservancia de obligaciones establecidas en este Reglamento.</a:t>
          </a:r>
        </a:p>
      </dsp:txBody>
      <dsp:txXfrm>
        <a:off x="9626043" y="747008"/>
        <a:ext cx="1688222" cy="281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656D6-6057-4586-A99F-CEC5E0180F8F}">
      <dsp:nvSpPr>
        <dsp:cNvPr id="0" name=""/>
        <dsp:cNvSpPr/>
      </dsp:nvSpPr>
      <dsp:spPr>
        <a:xfrm>
          <a:off x="9264" y="0"/>
          <a:ext cx="4404443" cy="8026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MX" sz="3600" b="1" kern="1200" dirty="0"/>
            <a:t>Artículo 15</a:t>
          </a:r>
          <a:endParaRPr lang="es-CR" sz="3600" b="1" kern="1200" dirty="0"/>
        </a:p>
      </dsp:txBody>
      <dsp:txXfrm>
        <a:off x="9264" y="0"/>
        <a:ext cx="4404443" cy="802621"/>
      </dsp:txXfrm>
    </dsp:sp>
    <dsp:sp modelId="{21D4712E-E1AA-4B38-B8FD-7AEB1AE81A68}">
      <dsp:nvSpPr>
        <dsp:cNvPr id="0" name=""/>
        <dsp:cNvSpPr/>
      </dsp:nvSpPr>
      <dsp:spPr>
        <a:xfrm>
          <a:off x="9264" y="802621"/>
          <a:ext cx="4404443" cy="3683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s-CR" sz="2000" kern="1200" dirty="0"/>
        </a:p>
        <a:p>
          <a:pPr marL="228600" lvl="1" indent="-228600" algn="l" defTabSz="889000">
            <a:lnSpc>
              <a:spcPct val="90000"/>
            </a:lnSpc>
            <a:spcBef>
              <a:spcPct val="0"/>
            </a:spcBef>
            <a:spcAft>
              <a:spcPct val="15000"/>
            </a:spcAft>
            <a:buChar char="•"/>
          </a:pPr>
          <a:r>
            <a:rPr lang="es-MX" sz="2000" kern="1200" dirty="0"/>
            <a:t>Transferencias de fondos.</a:t>
          </a:r>
          <a:endParaRPr lang="es-CR" sz="2000" kern="1200" dirty="0"/>
        </a:p>
        <a:p>
          <a:pPr marL="228600" lvl="1" indent="-228600" algn="l" defTabSz="889000">
            <a:lnSpc>
              <a:spcPct val="90000"/>
            </a:lnSpc>
            <a:spcBef>
              <a:spcPct val="0"/>
            </a:spcBef>
            <a:spcAft>
              <a:spcPct val="15000"/>
            </a:spcAft>
            <a:buChar char="•"/>
          </a:pPr>
          <a:r>
            <a:rPr lang="es-MX" sz="2000" kern="1200" dirty="0"/>
            <a:t>Administración de recursos financieros.</a:t>
          </a:r>
          <a:endParaRPr lang="es-CR" sz="2000" kern="1200" dirty="0"/>
        </a:p>
        <a:p>
          <a:pPr marL="228600" lvl="1" indent="-228600" algn="l" defTabSz="889000">
            <a:lnSpc>
              <a:spcPct val="90000"/>
            </a:lnSpc>
            <a:spcBef>
              <a:spcPct val="0"/>
            </a:spcBef>
            <a:spcAft>
              <a:spcPct val="15000"/>
            </a:spcAft>
            <a:buChar char="•"/>
          </a:pPr>
          <a:r>
            <a:rPr lang="es-MX" sz="2000" kern="1200" dirty="0"/>
            <a:t>Remesas de dinero.</a:t>
          </a:r>
          <a:endParaRPr lang="es-CR" sz="2000" kern="1200" dirty="0"/>
        </a:p>
        <a:p>
          <a:pPr marL="228600" lvl="1" indent="-228600" algn="l" defTabSz="889000">
            <a:lnSpc>
              <a:spcPct val="90000"/>
            </a:lnSpc>
            <a:spcBef>
              <a:spcPct val="0"/>
            </a:spcBef>
            <a:spcAft>
              <a:spcPct val="15000"/>
            </a:spcAft>
            <a:buChar char="•"/>
          </a:pPr>
          <a:r>
            <a:rPr lang="es-MX" sz="2000" u="sng" kern="1200" dirty="0"/>
            <a:t>Emisores de tarjetas de crédito.</a:t>
          </a:r>
          <a:endParaRPr lang="es-CR" sz="2000" u="sng" kern="1200" dirty="0"/>
        </a:p>
      </dsp:txBody>
      <dsp:txXfrm>
        <a:off x="9264" y="802621"/>
        <a:ext cx="4404443" cy="368313"/>
      </dsp:txXfrm>
    </dsp:sp>
    <dsp:sp modelId="{E7EFA577-A779-4729-9EB1-46BC0A85FBDD}">
      <dsp:nvSpPr>
        <dsp:cNvPr id="0" name=""/>
        <dsp:cNvSpPr/>
      </dsp:nvSpPr>
      <dsp:spPr>
        <a:xfrm>
          <a:off x="5030329" y="0"/>
          <a:ext cx="4404443" cy="8026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MX" sz="3600" b="1" kern="1200" dirty="0"/>
            <a:t>Artículo 15 bis</a:t>
          </a:r>
          <a:endParaRPr lang="es-CR" sz="3600" b="1" kern="1200" dirty="0"/>
        </a:p>
      </dsp:txBody>
      <dsp:txXfrm>
        <a:off x="5030329" y="0"/>
        <a:ext cx="4404443" cy="802621"/>
      </dsp:txXfrm>
    </dsp:sp>
    <dsp:sp modelId="{E9C40CDB-B72C-4A6E-B507-509131D7728C}">
      <dsp:nvSpPr>
        <dsp:cNvPr id="0" name=""/>
        <dsp:cNvSpPr/>
      </dsp:nvSpPr>
      <dsp:spPr>
        <a:xfrm>
          <a:off x="5030329" y="802621"/>
          <a:ext cx="4404443" cy="3683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s-CR" sz="2000" u="sng" kern="1200" dirty="0"/>
        </a:p>
        <a:p>
          <a:pPr marL="228600" lvl="1" indent="-228600" algn="l" defTabSz="889000">
            <a:lnSpc>
              <a:spcPct val="90000"/>
            </a:lnSpc>
            <a:spcBef>
              <a:spcPct val="0"/>
            </a:spcBef>
            <a:spcAft>
              <a:spcPct val="15000"/>
            </a:spcAft>
            <a:buChar char="•"/>
          </a:pPr>
          <a:r>
            <a:rPr lang="es-MX" sz="2000" u="sng" kern="1200" dirty="0"/>
            <a:t>Casinos.</a:t>
          </a:r>
          <a:endParaRPr lang="es-CR" sz="2000" u="sng" kern="1200" dirty="0"/>
        </a:p>
        <a:p>
          <a:pPr marL="228600" lvl="1" indent="-228600" algn="l" defTabSz="889000">
            <a:lnSpc>
              <a:spcPct val="90000"/>
            </a:lnSpc>
            <a:spcBef>
              <a:spcPct val="0"/>
            </a:spcBef>
            <a:spcAft>
              <a:spcPct val="15000"/>
            </a:spcAft>
            <a:buChar char="•"/>
          </a:pPr>
          <a:r>
            <a:rPr lang="es-MX" sz="2000" u="sng" kern="1200" dirty="0"/>
            <a:t>Compra y venta de bienes inmuebles.</a:t>
          </a:r>
          <a:endParaRPr lang="es-CR" sz="2000" u="sng" kern="1200" dirty="0"/>
        </a:p>
        <a:p>
          <a:pPr marL="228600" lvl="1" indent="-228600" algn="l" defTabSz="889000">
            <a:lnSpc>
              <a:spcPct val="90000"/>
            </a:lnSpc>
            <a:spcBef>
              <a:spcPct val="0"/>
            </a:spcBef>
            <a:spcAft>
              <a:spcPct val="15000"/>
            </a:spcAft>
            <a:buChar char="•"/>
          </a:pPr>
          <a:r>
            <a:rPr lang="es-MX" sz="2000" u="sng" kern="1200" dirty="0"/>
            <a:t>Comerciantes de metales y piedras preciosas.</a:t>
          </a:r>
          <a:endParaRPr lang="es-CR" sz="2000" u="sng" kern="1200" dirty="0"/>
        </a:p>
        <a:p>
          <a:pPr marL="228600" lvl="1" indent="-228600" algn="l" defTabSz="889000">
            <a:lnSpc>
              <a:spcPct val="90000"/>
            </a:lnSpc>
            <a:spcBef>
              <a:spcPct val="0"/>
            </a:spcBef>
            <a:spcAft>
              <a:spcPct val="15000"/>
            </a:spcAft>
            <a:buChar char="•"/>
          </a:pPr>
          <a:r>
            <a:rPr lang="es-MX" sz="2000" u="sng" kern="1200" dirty="0"/>
            <a:t>Organizaciones sin fines de lucro.</a:t>
          </a:r>
          <a:endParaRPr lang="es-CR" sz="2000" u="sng" kern="1200" dirty="0"/>
        </a:p>
        <a:p>
          <a:pPr marL="228600" lvl="1" indent="-228600" algn="l" defTabSz="889000">
            <a:lnSpc>
              <a:spcPct val="90000"/>
            </a:lnSpc>
            <a:spcBef>
              <a:spcPct val="0"/>
            </a:spcBef>
            <a:spcAft>
              <a:spcPct val="15000"/>
            </a:spcAft>
            <a:buChar char="•"/>
          </a:pPr>
          <a:r>
            <a:rPr lang="es-MX" sz="2000" u="sng" kern="1200" dirty="0"/>
            <a:t>Abogados y contadores que realicen actividades específicas para clientes.</a:t>
          </a:r>
          <a:endParaRPr lang="es-CR" sz="2000" u="sng" kern="1200" dirty="0"/>
        </a:p>
        <a:p>
          <a:pPr marL="228600" lvl="1" indent="-228600" algn="l" defTabSz="889000">
            <a:lnSpc>
              <a:spcPct val="90000"/>
            </a:lnSpc>
            <a:spcBef>
              <a:spcPct val="0"/>
            </a:spcBef>
            <a:spcAft>
              <a:spcPct val="15000"/>
            </a:spcAft>
            <a:buChar char="•"/>
          </a:pPr>
          <a:r>
            <a:rPr lang="es-MX" sz="2000" u="sng" kern="1200" dirty="0"/>
            <a:t>Proveedores de servicios fiduciarios.</a:t>
          </a:r>
          <a:endParaRPr lang="es-CR" sz="2000" u="sng" kern="1200" dirty="0"/>
        </a:p>
        <a:p>
          <a:pPr marL="228600" lvl="1" indent="-228600" algn="l" defTabSz="889000">
            <a:lnSpc>
              <a:spcPct val="90000"/>
            </a:lnSpc>
            <a:spcBef>
              <a:spcPct val="0"/>
            </a:spcBef>
            <a:spcAft>
              <a:spcPct val="15000"/>
            </a:spcAft>
            <a:buChar char="•"/>
          </a:pPr>
          <a:r>
            <a:rPr lang="es-MX" sz="2000" u="sng" kern="1200" dirty="0"/>
            <a:t>Facilidades crediticias</a:t>
          </a:r>
          <a:endParaRPr lang="es-CR" sz="2000" u="sng" kern="1200" dirty="0"/>
        </a:p>
        <a:p>
          <a:pPr marL="228600" lvl="1" indent="-228600" algn="l" defTabSz="889000">
            <a:lnSpc>
              <a:spcPct val="90000"/>
            </a:lnSpc>
            <a:spcBef>
              <a:spcPct val="0"/>
            </a:spcBef>
            <a:spcAft>
              <a:spcPct val="15000"/>
            </a:spcAft>
            <a:buChar char="•"/>
          </a:pPr>
          <a:r>
            <a:rPr lang="es-MX" sz="2000" u="sng" kern="1200" dirty="0"/>
            <a:t>Casas de empeño</a:t>
          </a:r>
          <a:endParaRPr lang="es-CR" sz="2000" u="sng" kern="1200" dirty="0"/>
        </a:p>
      </dsp:txBody>
      <dsp:txXfrm>
        <a:off x="5030329" y="802621"/>
        <a:ext cx="4404443" cy="368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656D6-6057-4586-A99F-CEC5E0180F8F}">
      <dsp:nvSpPr>
        <dsp:cNvPr id="0" name=""/>
        <dsp:cNvSpPr/>
      </dsp:nvSpPr>
      <dsp:spPr>
        <a:xfrm>
          <a:off x="9264" y="0"/>
          <a:ext cx="4404443" cy="8026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MX" sz="3600" b="1" kern="1200" dirty="0"/>
            <a:t>Artículo 15</a:t>
          </a:r>
          <a:endParaRPr lang="es-CR" sz="3600" b="1" kern="1200" dirty="0"/>
        </a:p>
      </dsp:txBody>
      <dsp:txXfrm>
        <a:off x="9264" y="0"/>
        <a:ext cx="4404443" cy="802621"/>
      </dsp:txXfrm>
    </dsp:sp>
    <dsp:sp modelId="{21D4712E-E1AA-4B38-B8FD-7AEB1AE81A68}">
      <dsp:nvSpPr>
        <dsp:cNvPr id="0" name=""/>
        <dsp:cNvSpPr/>
      </dsp:nvSpPr>
      <dsp:spPr>
        <a:xfrm>
          <a:off x="9264" y="802621"/>
          <a:ext cx="4404443" cy="3683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s-CR" sz="2000" kern="1200" dirty="0"/>
        </a:p>
        <a:p>
          <a:pPr marL="228600" lvl="1" indent="-228600" algn="just" defTabSz="889000">
            <a:lnSpc>
              <a:spcPct val="90000"/>
            </a:lnSpc>
            <a:spcBef>
              <a:spcPct val="0"/>
            </a:spcBef>
            <a:spcAft>
              <a:spcPct val="15000"/>
            </a:spcAft>
            <a:buChar char="•"/>
          </a:pPr>
          <a:r>
            <a:rPr lang="es-MX" sz="2000" b="1" kern="1200" dirty="0"/>
            <a:t>d) </a:t>
          </a:r>
          <a:r>
            <a:rPr lang="es-MX" sz="2000" kern="1200" dirty="0"/>
            <a:t>Administración de recursos financieros, por medio de fidecomisos o de cualquier otro tipo de administración de recursos, efectuada por personas jurídicas que no sean intermediarios financieros. </a:t>
          </a:r>
          <a:endParaRPr lang="es-CR" sz="2000" kern="1200" dirty="0"/>
        </a:p>
        <a:p>
          <a:pPr marL="228600" lvl="1" indent="-228600" algn="just" defTabSz="889000">
            <a:lnSpc>
              <a:spcPct val="90000"/>
            </a:lnSpc>
            <a:spcBef>
              <a:spcPct val="0"/>
            </a:spcBef>
            <a:spcAft>
              <a:spcPct val="15000"/>
            </a:spcAft>
            <a:buChar char="•"/>
          </a:pPr>
          <a:r>
            <a:rPr lang="es-MX" sz="2000" kern="1200" dirty="0"/>
            <a:t>No se deberán inscribir ante SUGEF las personas jurídicas que actúen como fiduciarios de fideicomisos de garantía, testamentarios, custodia o tenencia de bienes.</a:t>
          </a:r>
          <a:endParaRPr lang="es-CR" sz="2000" kern="1200" dirty="0"/>
        </a:p>
      </dsp:txBody>
      <dsp:txXfrm>
        <a:off x="9264" y="802621"/>
        <a:ext cx="4404443" cy="368313"/>
      </dsp:txXfrm>
    </dsp:sp>
    <dsp:sp modelId="{E7EFA577-A779-4729-9EB1-46BC0A85FBDD}">
      <dsp:nvSpPr>
        <dsp:cNvPr id="0" name=""/>
        <dsp:cNvSpPr/>
      </dsp:nvSpPr>
      <dsp:spPr>
        <a:xfrm>
          <a:off x="5030329" y="0"/>
          <a:ext cx="4404443" cy="8026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MX" sz="3600" b="1" kern="1200" dirty="0"/>
            <a:t>Artículo 15 bis</a:t>
          </a:r>
          <a:endParaRPr lang="es-CR" sz="3600" b="1" kern="1200" dirty="0"/>
        </a:p>
      </dsp:txBody>
      <dsp:txXfrm>
        <a:off x="5030329" y="0"/>
        <a:ext cx="4404443" cy="802621"/>
      </dsp:txXfrm>
    </dsp:sp>
    <dsp:sp modelId="{E9C40CDB-B72C-4A6E-B507-509131D7728C}">
      <dsp:nvSpPr>
        <dsp:cNvPr id="0" name=""/>
        <dsp:cNvSpPr/>
      </dsp:nvSpPr>
      <dsp:spPr>
        <a:xfrm>
          <a:off x="5030329" y="802621"/>
          <a:ext cx="4404443" cy="3683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endParaRPr lang="es-CR" sz="2000" u="sng" kern="1200" dirty="0"/>
        </a:p>
        <a:p>
          <a:pPr marL="228600" lvl="1" indent="-228600" algn="just" defTabSz="889000">
            <a:lnSpc>
              <a:spcPct val="90000"/>
            </a:lnSpc>
            <a:spcBef>
              <a:spcPct val="0"/>
            </a:spcBef>
            <a:spcAft>
              <a:spcPct val="15000"/>
            </a:spcAft>
            <a:buChar char="•"/>
          </a:pPr>
          <a:r>
            <a:rPr lang="es-CR" sz="2000" b="1" u="none" kern="1200" dirty="0"/>
            <a:t>e) </a:t>
          </a:r>
          <a:r>
            <a:rPr lang="es-CR" sz="2000" u="none" kern="1200" dirty="0"/>
            <a:t>Las personas físicas y jurídicas, así como los abogados y contadores, cuando se disponen a realizar transacciones o realizan transacciones para sus clientes sobre las siguientes actividades:</a:t>
          </a:r>
        </a:p>
        <a:p>
          <a:pPr marL="228600" lvl="1" indent="-228600" algn="just" defTabSz="889000">
            <a:lnSpc>
              <a:spcPct val="90000"/>
            </a:lnSpc>
            <a:spcBef>
              <a:spcPct val="0"/>
            </a:spcBef>
            <a:spcAft>
              <a:spcPct val="15000"/>
            </a:spcAft>
            <a:buChar char="•"/>
          </a:pPr>
          <a:r>
            <a:rPr lang="es-CR" sz="2000" u="none" kern="1200" dirty="0"/>
            <a:t>La administración del dinero, las cuentas bancarias, los ahorros, los valores u otros activos del cliente, por el </a:t>
          </a:r>
          <a:r>
            <a:rPr lang="es-CR" sz="2000" b="1" u="none" kern="1200" dirty="0">
              <a:solidFill>
                <a:schemeClr val="bg2">
                  <a:lumMod val="50000"/>
                </a:schemeClr>
              </a:solidFill>
            </a:rPr>
            <a:t>monto inferior a la cuantía significativa </a:t>
          </a:r>
          <a:r>
            <a:rPr lang="es-CR" sz="2000" u="none" kern="1200" dirty="0"/>
            <a:t>determinada en este Reglamento.</a:t>
          </a:r>
        </a:p>
        <a:p>
          <a:pPr marL="228600" lvl="1" indent="-228600" algn="l" defTabSz="889000">
            <a:lnSpc>
              <a:spcPct val="90000"/>
            </a:lnSpc>
            <a:spcBef>
              <a:spcPct val="0"/>
            </a:spcBef>
            <a:spcAft>
              <a:spcPct val="15000"/>
            </a:spcAft>
            <a:buChar char="•"/>
          </a:pPr>
          <a:endParaRPr lang="es-CR" sz="2000" u="sng" kern="1200" dirty="0"/>
        </a:p>
      </dsp:txBody>
      <dsp:txXfrm>
        <a:off x="5030329" y="802621"/>
        <a:ext cx="4404443" cy="3683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AAFA-62A7-4FFA-AE2D-258A3330C20C}">
      <dsp:nvSpPr>
        <dsp:cNvPr id="0" name=""/>
        <dsp:cNvSpPr/>
      </dsp:nvSpPr>
      <dsp:spPr>
        <a:xfrm>
          <a:off x="0" y="302"/>
          <a:ext cx="86993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7ACB9-BDDA-4E8C-BFCA-51B355727EF8}">
      <dsp:nvSpPr>
        <dsp:cNvPr id="0" name=""/>
        <dsp:cNvSpPr/>
      </dsp:nvSpPr>
      <dsp:spPr>
        <a:xfrm>
          <a:off x="0" y="0"/>
          <a:ext cx="8699317" cy="35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R" sz="1800" kern="1200" dirty="0">
              <a:effectLst/>
              <a:latin typeface="Times New Roman" panose="02020603050405020304" pitchFamily="18" charset="0"/>
              <a:ea typeface="Times New Roman" panose="02020603050405020304" pitchFamily="18" charset="0"/>
            </a:rPr>
            <a:t>Nombre completo</a:t>
          </a:r>
          <a:endParaRPr lang="es-CR" sz="1800" kern="1200" dirty="0"/>
        </a:p>
      </dsp:txBody>
      <dsp:txXfrm>
        <a:off x="0" y="0"/>
        <a:ext cx="8699317" cy="354094"/>
      </dsp:txXfrm>
    </dsp:sp>
    <dsp:sp modelId="{844B1D14-5746-46B5-BAD0-7E76D934C815}">
      <dsp:nvSpPr>
        <dsp:cNvPr id="0" name=""/>
        <dsp:cNvSpPr/>
      </dsp:nvSpPr>
      <dsp:spPr>
        <a:xfrm>
          <a:off x="0" y="354397"/>
          <a:ext cx="86993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5DCC6-3B84-47C3-BC9F-A0DA7BA8BA0D}">
      <dsp:nvSpPr>
        <dsp:cNvPr id="0" name=""/>
        <dsp:cNvSpPr/>
      </dsp:nvSpPr>
      <dsp:spPr>
        <a:xfrm>
          <a:off x="0" y="354397"/>
          <a:ext cx="8699317" cy="35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R" sz="1800" kern="1200" dirty="0">
              <a:effectLst/>
              <a:latin typeface="Times New Roman" panose="02020603050405020304" pitchFamily="18" charset="0"/>
              <a:ea typeface="Times New Roman" panose="02020603050405020304" pitchFamily="18" charset="0"/>
            </a:rPr>
            <a:t>Número de cédula de identidad</a:t>
          </a:r>
        </a:p>
      </dsp:txBody>
      <dsp:txXfrm>
        <a:off x="0" y="354397"/>
        <a:ext cx="8699317" cy="354094"/>
      </dsp:txXfrm>
    </dsp:sp>
    <dsp:sp modelId="{2E8B6B63-8BE9-4884-8CC8-F7C1DECCFE97}">
      <dsp:nvSpPr>
        <dsp:cNvPr id="0" name=""/>
        <dsp:cNvSpPr/>
      </dsp:nvSpPr>
      <dsp:spPr>
        <a:xfrm>
          <a:off x="0" y="708491"/>
          <a:ext cx="86993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54BDC-8690-4CB7-A9B6-2FEC157C2F64}">
      <dsp:nvSpPr>
        <dsp:cNvPr id="0" name=""/>
        <dsp:cNvSpPr/>
      </dsp:nvSpPr>
      <dsp:spPr>
        <a:xfrm>
          <a:off x="0" y="708491"/>
          <a:ext cx="8699317" cy="35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R" sz="1800" kern="1200" dirty="0">
              <a:effectLst/>
              <a:latin typeface="Times New Roman" panose="02020603050405020304" pitchFamily="18" charset="0"/>
              <a:ea typeface="Times New Roman" panose="02020603050405020304" pitchFamily="18" charset="0"/>
            </a:rPr>
            <a:t>Manifestación de que conservará, los registros de la identidad de los clientes…</a:t>
          </a:r>
        </a:p>
      </dsp:txBody>
      <dsp:txXfrm>
        <a:off x="0" y="708491"/>
        <a:ext cx="8699317" cy="354094"/>
      </dsp:txXfrm>
    </dsp:sp>
    <dsp:sp modelId="{0EE4DA37-0173-4592-9915-96C3B94BD9C7}">
      <dsp:nvSpPr>
        <dsp:cNvPr id="0" name=""/>
        <dsp:cNvSpPr/>
      </dsp:nvSpPr>
      <dsp:spPr>
        <a:xfrm>
          <a:off x="0" y="1062586"/>
          <a:ext cx="86993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7AA29-D38A-456F-ACB6-76BF3B48B279}">
      <dsp:nvSpPr>
        <dsp:cNvPr id="0" name=""/>
        <dsp:cNvSpPr/>
      </dsp:nvSpPr>
      <dsp:spPr>
        <a:xfrm>
          <a:off x="0" y="1062586"/>
          <a:ext cx="8699317" cy="35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R" sz="1800" kern="1200" dirty="0">
              <a:effectLst/>
              <a:latin typeface="Times New Roman" panose="02020603050405020304" pitchFamily="18" charset="0"/>
              <a:ea typeface="Times New Roman" panose="02020603050405020304" pitchFamily="18" charset="0"/>
            </a:rPr>
            <a:t>Manifestación expresa de que finiquitó las relaciones comerciales que tenía vigentes </a:t>
          </a:r>
        </a:p>
      </dsp:txBody>
      <dsp:txXfrm>
        <a:off x="0" y="1062586"/>
        <a:ext cx="8699317" cy="354094"/>
      </dsp:txXfrm>
    </dsp:sp>
    <dsp:sp modelId="{6C50D4FC-C84A-4221-B6DF-103702E8238E}">
      <dsp:nvSpPr>
        <dsp:cNvPr id="0" name=""/>
        <dsp:cNvSpPr/>
      </dsp:nvSpPr>
      <dsp:spPr>
        <a:xfrm>
          <a:off x="0" y="1416680"/>
          <a:ext cx="86993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380D0-34A2-4680-AA49-0E221DBFC7E5}">
      <dsp:nvSpPr>
        <dsp:cNvPr id="0" name=""/>
        <dsp:cNvSpPr/>
      </dsp:nvSpPr>
      <dsp:spPr>
        <a:xfrm>
          <a:off x="0" y="1416680"/>
          <a:ext cx="8699317" cy="35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R" sz="1800" kern="1200" dirty="0">
              <a:effectLst/>
              <a:latin typeface="Times New Roman" panose="02020603050405020304" pitchFamily="18" charset="0"/>
              <a:ea typeface="Times New Roman" panose="02020603050405020304" pitchFamily="18" charset="0"/>
            </a:rPr>
            <a:t>Encontrarse al día con todo tipo de requerimiento realizado por la SUGEF*</a:t>
          </a:r>
          <a:endParaRPr lang="es-CR" sz="1800" b="1" u="sng" kern="1200" dirty="0">
            <a:effectLst/>
            <a:latin typeface="Times New Roman" panose="02020603050405020304" pitchFamily="18" charset="0"/>
            <a:ea typeface="Times New Roman" panose="02020603050405020304" pitchFamily="18" charset="0"/>
          </a:endParaRPr>
        </a:p>
      </dsp:txBody>
      <dsp:txXfrm>
        <a:off x="0" y="1416680"/>
        <a:ext cx="8699317" cy="354094"/>
      </dsp:txXfrm>
    </dsp:sp>
    <dsp:sp modelId="{57CEE953-E56E-4C87-B68E-FC9BD77632D0}">
      <dsp:nvSpPr>
        <dsp:cNvPr id="0" name=""/>
        <dsp:cNvSpPr/>
      </dsp:nvSpPr>
      <dsp:spPr>
        <a:xfrm>
          <a:off x="0" y="1770775"/>
          <a:ext cx="86993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59FAF-5F90-4DCF-9867-07760BC33C39}">
      <dsp:nvSpPr>
        <dsp:cNvPr id="0" name=""/>
        <dsp:cNvSpPr/>
      </dsp:nvSpPr>
      <dsp:spPr>
        <a:xfrm>
          <a:off x="0" y="1770775"/>
          <a:ext cx="8699317" cy="35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R" sz="1800" kern="1200" dirty="0">
              <a:effectLst/>
              <a:latin typeface="Times New Roman" panose="02020603050405020304" pitchFamily="18" charset="0"/>
              <a:ea typeface="Times New Roman" panose="02020603050405020304" pitchFamily="18" charset="0"/>
            </a:rPr>
            <a:t>Encontrarse al día con el suministro de la información requerida para la categorización *</a:t>
          </a:r>
          <a:endParaRPr lang="es-CR" sz="1800" b="1" u="sng" kern="1200" dirty="0">
            <a:effectLst/>
            <a:latin typeface="Times New Roman" panose="02020603050405020304" pitchFamily="18" charset="0"/>
            <a:ea typeface="Times New Roman" panose="02020603050405020304" pitchFamily="18" charset="0"/>
          </a:endParaRPr>
        </a:p>
      </dsp:txBody>
      <dsp:txXfrm>
        <a:off x="0" y="1770775"/>
        <a:ext cx="8699317" cy="354094"/>
      </dsp:txXfrm>
    </dsp:sp>
    <dsp:sp modelId="{462E8A40-CDB0-4F59-9193-F2A310FD7B1E}">
      <dsp:nvSpPr>
        <dsp:cNvPr id="0" name=""/>
        <dsp:cNvSpPr/>
      </dsp:nvSpPr>
      <dsp:spPr>
        <a:xfrm>
          <a:off x="0" y="2124869"/>
          <a:ext cx="86993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BC6B8-0BB0-4097-89DB-C5731973EB48}">
      <dsp:nvSpPr>
        <dsp:cNvPr id="0" name=""/>
        <dsp:cNvSpPr/>
      </dsp:nvSpPr>
      <dsp:spPr>
        <a:xfrm>
          <a:off x="0" y="2124869"/>
          <a:ext cx="8699317" cy="35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R" sz="1800" kern="1200" dirty="0">
              <a:effectLst/>
              <a:latin typeface="Times New Roman" panose="02020603050405020304" pitchFamily="18" charset="0"/>
              <a:ea typeface="Times New Roman" panose="02020603050405020304" pitchFamily="18" charset="0"/>
            </a:rPr>
            <a:t>Los sujetos obligados inscritos por el artículo 15, deberán modificar su objeto único</a:t>
          </a:r>
        </a:p>
      </dsp:txBody>
      <dsp:txXfrm>
        <a:off x="0" y="2124869"/>
        <a:ext cx="8699317" cy="354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6CE3C-80FD-4D6E-BD03-0D7A72E6FE54}">
      <dsp:nvSpPr>
        <dsp:cNvPr id="0" name=""/>
        <dsp:cNvSpPr/>
      </dsp:nvSpPr>
      <dsp:spPr>
        <a:xfrm>
          <a:off x="4102" y="130876"/>
          <a:ext cx="1572765" cy="5090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419" sz="1400" kern="1200" dirty="0"/>
            <a:t>PERSONA “INSCRITA”</a:t>
          </a:r>
          <a:endParaRPr lang="es-ES" sz="1400" kern="1200" dirty="0"/>
        </a:p>
      </dsp:txBody>
      <dsp:txXfrm>
        <a:off x="4102" y="130876"/>
        <a:ext cx="1572765" cy="509093"/>
      </dsp:txXfrm>
    </dsp:sp>
    <dsp:sp modelId="{CD49C32E-B0F3-4C5C-A60A-5C2C96FA91FA}">
      <dsp:nvSpPr>
        <dsp:cNvPr id="0" name=""/>
        <dsp:cNvSpPr/>
      </dsp:nvSpPr>
      <dsp:spPr>
        <a:xfrm>
          <a:off x="4102" y="662813"/>
          <a:ext cx="1572765" cy="1210545"/>
        </a:xfrm>
        <a:prstGeom prst="rect">
          <a:avLst/>
        </a:prstGeom>
        <a:blipFill rotWithShape="0">
          <a:blip xmlns:r="http://schemas.openxmlformats.org/officeDocument/2006/relationships" r:embed="rId1"/>
          <a:srcRect/>
          <a:stretch>
            <a:fillRect l="-1000" r="-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4566E8-7C6F-4DEE-AEC4-D0022A4219E1}">
      <dsp:nvSpPr>
        <dsp:cNvPr id="0" name=""/>
        <dsp:cNvSpPr/>
      </dsp:nvSpPr>
      <dsp:spPr>
        <a:xfrm>
          <a:off x="1797055" y="130876"/>
          <a:ext cx="1572765" cy="5090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419" sz="1400" kern="1200" dirty="0"/>
            <a:t>Previene suspensión</a:t>
          </a:r>
          <a:endParaRPr lang="es-ES" sz="1400" kern="1200" dirty="0"/>
        </a:p>
      </dsp:txBody>
      <dsp:txXfrm>
        <a:off x="1797055" y="130876"/>
        <a:ext cx="1572765" cy="509093"/>
      </dsp:txXfrm>
    </dsp:sp>
    <dsp:sp modelId="{CFACEA50-0F54-4ED1-B4FD-1E7A40141617}">
      <dsp:nvSpPr>
        <dsp:cNvPr id="0" name=""/>
        <dsp:cNvSpPr/>
      </dsp:nvSpPr>
      <dsp:spPr>
        <a:xfrm>
          <a:off x="1797055" y="639970"/>
          <a:ext cx="1572765" cy="12105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419" sz="1400" kern="1200" dirty="0"/>
            <a:t>15 días hábiles para subsanar</a:t>
          </a:r>
          <a:endParaRPr lang="es-ES" sz="1400" kern="1200" dirty="0"/>
        </a:p>
        <a:p>
          <a:pPr marL="114300" lvl="1" indent="-114300" algn="l" defTabSz="622300">
            <a:lnSpc>
              <a:spcPct val="90000"/>
            </a:lnSpc>
            <a:spcBef>
              <a:spcPct val="0"/>
            </a:spcBef>
            <a:spcAft>
              <a:spcPct val="15000"/>
            </a:spcAft>
            <a:buChar char="•"/>
          </a:pPr>
          <a:r>
            <a:rPr lang="es-419" sz="1400" kern="1200" dirty="0"/>
            <a:t>No cumple</a:t>
          </a:r>
          <a:endParaRPr lang="es-ES" sz="1400" kern="1200" dirty="0"/>
        </a:p>
      </dsp:txBody>
      <dsp:txXfrm>
        <a:off x="1797055" y="639970"/>
        <a:ext cx="1572765" cy="1210545"/>
      </dsp:txXfrm>
    </dsp:sp>
    <dsp:sp modelId="{EA537C03-8240-40D3-82F7-E41F92916561}">
      <dsp:nvSpPr>
        <dsp:cNvPr id="0" name=""/>
        <dsp:cNvSpPr/>
      </dsp:nvSpPr>
      <dsp:spPr>
        <a:xfrm>
          <a:off x="3590009" y="130876"/>
          <a:ext cx="1572765" cy="5090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419" sz="1400" kern="1200" dirty="0"/>
            <a:t>“SUSPENDIDA”</a:t>
          </a:r>
          <a:endParaRPr lang="es-ES" sz="1400" kern="1200" dirty="0"/>
        </a:p>
      </dsp:txBody>
      <dsp:txXfrm>
        <a:off x="3590009" y="130876"/>
        <a:ext cx="1572765" cy="509093"/>
      </dsp:txXfrm>
    </dsp:sp>
    <dsp:sp modelId="{A7D4A61C-E01D-4156-AA37-E27E50820A5E}">
      <dsp:nvSpPr>
        <dsp:cNvPr id="0" name=""/>
        <dsp:cNvSpPr/>
      </dsp:nvSpPr>
      <dsp:spPr>
        <a:xfrm>
          <a:off x="3590009" y="639970"/>
          <a:ext cx="1572765" cy="12105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419" sz="1400" kern="1200" dirty="0"/>
            <a:t>3 meses calendario</a:t>
          </a:r>
          <a:endParaRPr lang="es-ES" sz="1400" kern="1200" dirty="0"/>
        </a:p>
        <a:p>
          <a:pPr marL="114300" lvl="1" indent="-114300" algn="l" defTabSz="622300">
            <a:lnSpc>
              <a:spcPct val="90000"/>
            </a:lnSpc>
            <a:spcBef>
              <a:spcPct val="0"/>
            </a:spcBef>
            <a:spcAft>
              <a:spcPct val="15000"/>
            </a:spcAft>
            <a:buChar char="•"/>
          </a:pPr>
          <a:r>
            <a:rPr lang="es-419" sz="1400" kern="1200" dirty="0"/>
            <a:t>No subsana los motivos de la suspensión.</a:t>
          </a:r>
          <a:endParaRPr lang="es-ES" sz="1400" kern="1200" dirty="0"/>
        </a:p>
      </dsp:txBody>
      <dsp:txXfrm>
        <a:off x="3590009" y="639970"/>
        <a:ext cx="1572765" cy="1210545"/>
      </dsp:txXfrm>
    </dsp:sp>
    <dsp:sp modelId="{9F7477BC-8164-473F-98BE-C551BDEFE913}">
      <dsp:nvSpPr>
        <dsp:cNvPr id="0" name=""/>
        <dsp:cNvSpPr/>
      </dsp:nvSpPr>
      <dsp:spPr>
        <a:xfrm>
          <a:off x="5382962" y="130876"/>
          <a:ext cx="1572765" cy="5090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419" sz="1400" kern="1200" dirty="0"/>
            <a:t>“CANCELADA”</a:t>
          </a:r>
          <a:endParaRPr lang="es-ES" sz="1400" kern="1200" dirty="0"/>
        </a:p>
      </dsp:txBody>
      <dsp:txXfrm>
        <a:off x="5382962" y="130876"/>
        <a:ext cx="1572765" cy="509093"/>
      </dsp:txXfrm>
    </dsp:sp>
    <dsp:sp modelId="{A2147C2F-FB07-405C-80D8-58A2CF2A56AA}">
      <dsp:nvSpPr>
        <dsp:cNvPr id="0" name=""/>
        <dsp:cNvSpPr/>
      </dsp:nvSpPr>
      <dsp:spPr>
        <a:xfrm>
          <a:off x="5382962" y="639970"/>
          <a:ext cx="1572765" cy="12105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419" sz="1400" kern="1200" dirty="0"/>
            <a:t>Debe cumplir con el requerimiento e iniciar una nueva inscripción.</a:t>
          </a:r>
          <a:endParaRPr lang="es-ES" sz="1400" kern="1200" dirty="0"/>
        </a:p>
      </dsp:txBody>
      <dsp:txXfrm>
        <a:off x="5382962" y="639970"/>
        <a:ext cx="1572765" cy="1210545"/>
      </dsp:txXfrm>
    </dsp:sp>
    <dsp:sp modelId="{F110FE30-5AC5-47F0-AAC3-9CB830C7299A}">
      <dsp:nvSpPr>
        <dsp:cNvPr id="0" name=""/>
        <dsp:cNvSpPr/>
      </dsp:nvSpPr>
      <dsp:spPr>
        <a:xfrm>
          <a:off x="7175915" y="130876"/>
          <a:ext cx="1572765" cy="5090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419" sz="1400" kern="1200" dirty="0"/>
            <a:t>“REVOCADA”</a:t>
          </a:r>
          <a:endParaRPr lang="es-ES" sz="1400" kern="1200" dirty="0"/>
        </a:p>
      </dsp:txBody>
      <dsp:txXfrm>
        <a:off x="7175915" y="130876"/>
        <a:ext cx="1572765" cy="509093"/>
      </dsp:txXfrm>
    </dsp:sp>
    <dsp:sp modelId="{C5B99606-C9ED-4265-81F3-786FCC1D405F}">
      <dsp:nvSpPr>
        <dsp:cNvPr id="0" name=""/>
        <dsp:cNvSpPr/>
      </dsp:nvSpPr>
      <dsp:spPr>
        <a:xfrm>
          <a:off x="7175915" y="639970"/>
          <a:ext cx="1572765" cy="1210545"/>
        </a:xfrm>
        <a:prstGeom prst="rect">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s-ES" sz="1400" kern="1200" dirty="0"/>
        </a:p>
      </dsp:txBody>
      <dsp:txXfrm>
        <a:off x="7175915" y="639970"/>
        <a:ext cx="1572765" cy="12105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6E3B2-C536-4D6B-A6C5-6C12EB9E2DAA}">
      <dsp:nvSpPr>
        <dsp:cNvPr id="0" name=""/>
        <dsp:cNvSpPr/>
      </dsp:nvSpPr>
      <dsp:spPr>
        <a:xfrm>
          <a:off x="0" y="3471940"/>
          <a:ext cx="9144344" cy="759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S" sz="1800" kern="1200" dirty="0">
              <a:effectLst/>
              <a:latin typeface="Times New Roman" panose="02020603050405020304" pitchFamily="18" charset="0"/>
              <a:ea typeface="Times New Roman" panose="02020603050405020304" pitchFamily="18" charset="0"/>
            </a:rPr>
            <a:t>Cuando por la dinámica del negocio, no le sea posible al sujeto obligado utilizar cuentas independientes para cada actividad inscrita, excepcionalmente la Superintendencia podrá autorizarle una misma cuenta para varias de las actividades.</a:t>
          </a:r>
          <a:endParaRPr lang="es-CR" sz="1800" kern="1200" dirty="0">
            <a:effectLst/>
            <a:latin typeface="Times New Roman" panose="02020603050405020304" pitchFamily="18" charset="0"/>
            <a:ea typeface="Times New Roman" panose="02020603050405020304" pitchFamily="18" charset="0"/>
          </a:endParaRPr>
        </a:p>
      </dsp:txBody>
      <dsp:txXfrm>
        <a:off x="0" y="3471940"/>
        <a:ext cx="9144344" cy="759575"/>
      </dsp:txXfrm>
    </dsp:sp>
    <dsp:sp modelId="{AFAA66B4-31BE-4C99-BCAE-DB6494B32C7E}">
      <dsp:nvSpPr>
        <dsp:cNvPr id="0" name=""/>
        <dsp:cNvSpPr/>
      </dsp:nvSpPr>
      <dsp:spPr>
        <a:xfrm rot="10800000">
          <a:off x="0" y="2315106"/>
          <a:ext cx="9144344" cy="116822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S" sz="1800" kern="1200" dirty="0">
              <a:effectLst/>
              <a:latin typeface="Times New Roman" panose="02020603050405020304" pitchFamily="18" charset="0"/>
              <a:ea typeface="Times New Roman" panose="02020603050405020304" pitchFamily="18" charset="0"/>
            </a:rPr>
            <a:t>Los sujetos </a:t>
          </a:r>
          <a:r>
            <a:rPr lang="es-ES" sz="1800" b="1" u="sng" kern="1200" dirty="0">
              <a:effectLst/>
              <a:latin typeface="Times New Roman" panose="02020603050405020304" pitchFamily="18" charset="0"/>
              <a:ea typeface="Times New Roman" panose="02020603050405020304" pitchFamily="18" charset="0"/>
            </a:rPr>
            <a:t>Tipo 1 o Tipo 2 </a:t>
          </a:r>
          <a:r>
            <a:rPr lang="es-ES" sz="1800" kern="1200" dirty="0">
              <a:effectLst/>
              <a:latin typeface="Times New Roman" panose="02020603050405020304" pitchFamily="18" charset="0"/>
              <a:ea typeface="Times New Roman" panose="02020603050405020304" pitchFamily="18" charset="0"/>
            </a:rPr>
            <a:t>según lo dispuesto en el Acuerdo Sugef 13-19, deberán </a:t>
          </a:r>
          <a:r>
            <a:rPr lang="es-ES" sz="1800" b="1" u="sng" kern="1200" dirty="0">
              <a:effectLst/>
              <a:latin typeface="Times New Roman" panose="02020603050405020304" pitchFamily="18" charset="0"/>
              <a:ea typeface="Times New Roman" panose="02020603050405020304" pitchFamily="18" charset="0"/>
            </a:rPr>
            <a:t>utilizar para cada actividad inscrita, una cuenta específica </a:t>
          </a:r>
          <a:r>
            <a:rPr lang="es-ES" sz="1800" kern="1200" dirty="0">
              <a:effectLst/>
              <a:latin typeface="Times New Roman" panose="02020603050405020304" pitchFamily="18" charset="0"/>
              <a:ea typeface="Times New Roman" panose="02020603050405020304" pitchFamily="18" charset="0"/>
            </a:rPr>
            <a:t>y así registrarla ante la Sugef.</a:t>
          </a:r>
          <a:endParaRPr lang="es-CR" sz="1800" kern="1200" dirty="0">
            <a:effectLst/>
            <a:latin typeface="Times New Roman" panose="02020603050405020304" pitchFamily="18" charset="0"/>
            <a:ea typeface="Times New Roman" panose="02020603050405020304" pitchFamily="18" charset="0"/>
          </a:endParaRPr>
        </a:p>
      </dsp:txBody>
      <dsp:txXfrm rot="10800000">
        <a:off x="0" y="2315106"/>
        <a:ext cx="9144344" cy="759079"/>
      </dsp:txXfrm>
    </dsp:sp>
    <dsp:sp modelId="{625D9964-E118-4E4B-9015-47C575D5B03D}">
      <dsp:nvSpPr>
        <dsp:cNvPr id="0" name=""/>
        <dsp:cNvSpPr/>
      </dsp:nvSpPr>
      <dsp:spPr>
        <a:xfrm rot="10800000">
          <a:off x="0" y="1158272"/>
          <a:ext cx="9144344" cy="116822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S" sz="1800" kern="1200" dirty="0">
              <a:effectLst/>
              <a:latin typeface="Times New Roman" panose="02020603050405020304" pitchFamily="18" charset="0"/>
              <a:ea typeface="Times New Roman" panose="02020603050405020304" pitchFamily="18" charset="0"/>
            </a:rPr>
            <a:t>Además, deberá especificar para efectos del </a:t>
          </a:r>
          <a:r>
            <a:rPr lang="es-ES" sz="1800" b="1" u="sng" kern="1200" dirty="0">
              <a:effectLst/>
              <a:latin typeface="Times New Roman" panose="02020603050405020304" pitchFamily="18" charset="0"/>
              <a:ea typeface="Times New Roman" panose="02020603050405020304" pitchFamily="18" charset="0"/>
            </a:rPr>
            <a:t>pago del canon de supervisión</a:t>
          </a:r>
          <a:r>
            <a:rPr lang="es-ES" sz="1800" kern="1200" dirty="0">
              <a:effectLst/>
              <a:latin typeface="Times New Roman" panose="02020603050405020304" pitchFamily="18" charset="0"/>
              <a:ea typeface="Times New Roman" panose="02020603050405020304" pitchFamily="18" charset="0"/>
            </a:rPr>
            <a:t>, la cuenta sobre la cual se realizará el respectivo débito.</a:t>
          </a:r>
          <a:endParaRPr lang="es-CR" sz="1800" kern="1200" dirty="0">
            <a:effectLst/>
            <a:latin typeface="Times New Roman" panose="02020603050405020304" pitchFamily="18" charset="0"/>
            <a:ea typeface="Times New Roman" panose="02020603050405020304" pitchFamily="18" charset="0"/>
          </a:endParaRPr>
        </a:p>
      </dsp:txBody>
      <dsp:txXfrm rot="10800000">
        <a:off x="0" y="1158272"/>
        <a:ext cx="9144344" cy="759079"/>
      </dsp:txXfrm>
    </dsp:sp>
    <dsp:sp modelId="{53A7BBF3-0B8C-44CA-8F9B-732F2FBF9B2F}">
      <dsp:nvSpPr>
        <dsp:cNvPr id="0" name=""/>
        <dsp:cNvSpPr/>
      </dsp:nvSpPr>
      <dsp:spPr>
        <a:xfrm rot="10800000">
          <a:off x="0" y="53763"/>
          <a:ext cx="9144344" cy="116822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S" sz="1800" kern="1200" dirty="0">
              <a:effectLst/>
              <a:latin typeface="Times New Roman" panose="02020603050405020304" pitchFamily="18" charset="0"/>
              <a:ea typeface="Times New Roman" panose="02020603050405020304" pitchFamily="18" charset="0"/>
            </a:rPr>
            <a:t>Los sujetos obligados, deberán utilizar </a:t>
          </a:r>
          <a:r>
            <a:rPr lang="es-ES" sz="1800" b="1" u="sng" kern="1200" dirty="0">
              <a:effectLst/>
              <a:latin typeface="Times New Roman" panose="02020603050405020304" pitchFamily="18" charset="0"/>
              <a:ea typeface="Times New Roman" panose="02020603050405020304" pitchFamily="18" charset="0"/>
            </a:rPr>
            <a:t>cuentas corrientes o de ahorros</a:t>
          </a:r>
          <a:r>
            <a:rPr lang="es-ES" sz="1800" b="1" kern="1200" dirty="0">
              <a:effectLst/>
              <a:latin typeface="Times New Roman" panose="02020603050405020304" pitchFamily="18" charset="0"/>
              <a:ea typeface="Times New Roman" panose="02020603050405020304" pitchFamily="18" charset="0"/>
            </a:rPr>
            <a:t> </a:t>
          </a:r>
          <a:r>
            <a:rPr lang="es-ES" sz="1800" kern="1200" dirty="0">
              <a:effectLst/>
              <a:latin typeface="Times New Roman" panose="02020603050405020304" pitchFamily="18" charset="0"/>
              <a:ea typeface="Times New Roman" panose="02020603050405020304" pitchFamily="18" charset="0"/>
            </a:rPr>
            <a:t>abiertas a su nombre, de uso exclusivo para realizar cada una de las actividades inscritas. Dichas </a:t>
          </a:r>
          <a:r>
            <a:rPr lang="es-ES" sz="1800" b="1" u="sng" kern="1200" dirty="0">
              <a:effectLst/>
              <a:latin typeface="Times New Roman" panose="02020603050405020304" pitchFamily="18" charset="0"/>
              <a:ea typeface="Times New Roman" panose="02020603050405020304" pitchFamily="18" charset="0"/>
            </a:rPr>
            <a:t>cuentas deben ser reportadas ante la Sugef y al emisor de la misma</a:t>
          </a:r>
          <a:r>
            <a:rPr lang="es-ES" sz="1800" kern="1200" dirty="0">
              <a:effectLst/>
              <a:latin typeface="Times New Roman" panose="02020603050405020304" pitchFamily="18" charset="0"/>
              <a:ea typeface="Times New Roman" panose="02020603050405020304" pitchFamily="18" charset="0"/>
            </a:rPr>
            <a:t>, según lo disponga la Superintendencia. </a:t>
          </a:r>
          <a:endParaRPr lang="es-CR" sz="1800" kern="1200" dirty="0">
            <a:effectLst/>
            <a:latin typeface="Times New Roman" panose="02020603050405020304" pitchFamily="18" charset="0"/>
            <a:ea typeface="Times New Roman" panose="02020603050405020304" pitchFamily="18" charset="0"/>
          </a:endParaRPr>
        </a:p>
      </dsp:txBody>
      <dsp:txXfrm rot="10800000">
        <a:off x="0" y="53763"/>
        <a:ext cx="9144344" cy="7590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9E386-4B07-4B4E-A03D-F3ED843A739B}">
      <dsp:nvSpPr>
        <dsp:cNvPr id="0" name=""/>
        <dsp:cNvSpPr/>
      </dsp:nvSpPr>
      <dsp:spPr>
        <a:xfrm>
          <a:off x="0" y="2025393"/>
          <a:ext cx="8944304" cy="664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S" sz="1800" b="1" i="1" kern="1200" dirty="0">
              <a:effectLst/>
              <a:latin typeface="Times New Roman" panose="02020603050405020304" pitchFamily="18" charset="0"/>
              <a:ea typeface="Times New Roman" panose="02020603050405020304" pitchFamily="18" charset="0"/>
            </a:rPr>
            <a:t>c)</a:t>
          </a:r>
          <a:r>
            <a:rPr lang="es-ES" sz="1800" i="1" kern="1200" dirty="0">
              <a:effectLst/>
              <a:latin typeface="Times New Roman" panose="02020603050405020304" pitchFamily="18" charset="0"/>
              <a:ea typeface="Times New Roman" panose="02020603050405020304" pitchFamily="18" charset="0"/>
            </a:rPr>
            <a:t>	La </a:t>
          </a:r>
          <a:r>
            <a:rPr lang="es-ES" sz="1800" b="1" i="1" u="sng" kern="1200" dirty="0">
              <a:effectLst/>
              <a:latin typeface="Times New Roman" panose="02020603050405020304" pitchFamily="18" charset="0"/>
              <a:ea typeface="Times New Roman" panose="02020603050405020304" pitchFamily="18" charset="0"/>
            </a:rPr>
            <a:t>dirección física</a:t>
          </a:r>
          <a:r>
            <a:rPr lang="es-ES" sz="1800" i="1" kern="1200" dirty="0">
              <a:effectLst/>
              <a:latin typeface="Times New Roman" panose="02020603050405020304" pitchFamily="18" charset="0"/>
              <a:ea typeface="Times New Roman" panose="02020603050405020304" pitchFamily="18" charset="0"/>
            </a:rPr>
            <a:t>, en territorio costarricense, del local comercial u oficina en la que realiza operaciones, que son objeto de supervisión, </a:t>
          </a:r>
          <a:r>
            <a:rPr lang="es-ES" sz="1800" b="1" i="1" u="sng" kern="1200" dirty="0">
              <a:effectLst/>
              <a:latin typeface="Times New Roman" panose="02020603050405020304" pitchFamily="18" charset="0"/>
              <a:ea typeface="Times New Roman" panose="02020603050405020304" pitchFamily="18" charset="0"/>
            </a:rPr>
            <a:t>no exista o no pueda ser verificada.</a:t>
          </a:r>
          <a:endParaRPr lang="es-MX" sz="1800" b="1" u="sng" kern="1200" dirty="0">
            <a:effectLst/>
            <a:latin typeface="Cambria" panose="02040503050406030204" pitchFamily="18" charset="0"/>
            <a:ea typeface="Times New Roman" panose="02020603050405020304" pitchFamily="18" charset="0"/>
            <a:cs typeface="Arial" panose="020B0604020202020204" pitchFamily="34" charset="0"/>
          </a:endParaRPr>
        </a:p>
      </dsp:txBody>
      <dsp:txXfrm>
        <a:off x="0" y="2025393"/>
        <a:ext cx="8944304" cy="664779"/>
      </dsp:txXfrm>
    </dsp:sp>
    <dsp:sp modelId="{51E634EF-435D-4EFF-80F8-A2FBD2E086FD}">
      <dsp:nvSpPr>
        <dsp:cNvPr id="0" name=""/>
        <dsp:cNvSpPr/>
      </dsp:nvSpPr>
      <dsp:spPr>
        <a:xfrm rot="10800000">
          <a:off x="0" y="1012934"/>
          <a:ext cx="8944304" cy="102243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S" sz="1800" b="1" i="1" kern="1200" dirty="0">
              <a:effectLst/>
              <a:latin typeface="Times New Roman" panose="02020603050405020304" pitchFamily="18" charset="0"/>
              <a:ea typeface="Times New Roman" panose="02020603050405020304" pitchFamily="18" charset="0"/>
            </a:rPr>
            <a:t>b)</a:t>
          </a:r>
          <a:r>
            <a:rPr lang="es-ES" sz="1800" i="1" kern="1200" dirty="0">
              <a:effectLst/>
              <a:latin typeface="Times New Roman" panose="02020603050405020304" pitchFamily="18" charset="0"/>
              <a:ea typeface="Times New Roman" panose="02020603050405020304" pitchFamily="18" charset="0"/>
            </a:rPr>
            <a:t>	Su inscripción se encuentre en </a:t>
          </a:r>
          <a:r>
            <a:rPr lang="es-ES" sz="1800" b="1" i="1" u="sng" kern="1200" dirty="0">
              <a:effectLst/>
              <a:latin typeface="Times New Roman" panose="02020603050405020304" pitchFamily="18" charset="0"/>
              <a:ea typeface="Times New Roman" panose="02020603050405020304" pitchFamily="18" charset="0"/>
            </a:rPr>
            <a:t>estado “cancelada” o “revocada”</a:t>
          </a:r>
          <a:r>
            <a:rPr lang="es-ES" sz="1800" i="1" kern="1200" dirty="0">
              <a:effectLst/>
              <a:latin typeface="Times New Roman" panose="02020603050405020304" pitchFamily="18" charset="0"/>
              <a:ea typeface="Times New Roman" panose="02020603050405020304" pitchFamily="18" charset="0"/>
            </a:rPr>
            <a:t>, según lo definido en este Reglamento.</a:t>
          </a:r>
          <a:endParaRPr lang="es-CR" sz="1800" kern="1200" dirty="0">
            <a:effectLst/>
            <a:latin typeface="Times New Roman" panose="02020603050405020304" pitchFamily="18" charset="0"/>
            <a:ea typeface="Times New Roman" panose="02020603050405020304" pitchFamily="18" charset="0"/>
          </a:endParaRPr>
        </a:p>
      </dsp:txBody>
      <dsp:txXfrm rot="10800000">
        <a:off x="0" y="1012934"/>
        <a:ext cx="8944304" cy="664344"/>
      </dsp:txXfrm>
    </dsp:sp>
    <dsp:sp modelId="{ECD0C7A9-5D12-4311-B084-D976D2385E3D}">
      <dsp:nvSpPr>
        <dsp:cNvPr id="0" name=""/>
        <dsp:cNvSpPr/>
      </dsp:nvSpPr>
      <dsp:spPr>
        <a:xfrm rot="10800000">
          <a:off x="0" y="475"/>
          <a:ext cx="8944304" cy="102243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S" sz="1800" b="1" i="1" kern="1200" dirty="0">
              <a:effectLst/>
              <a:latin typeface="Times New Roman" panose="02020603050405020304" pitchFamily="18" charset="0"/>
              <a:ea typeface="Times New Roman" panose="02020603050405020304" pitchFamily="18" charset="0"/>
            </a:rPr>
            <a:t>a)</a:t>
          </a:r>
          <a:r>
            <a:rPr lang="es-ES" sz="1800" i="1" kern="1200" dirty="0">
              <a:effectLst/>
              <a:latin typeface="Times New Roman" panose="02020603050405020304" pitchFamily="18" charset="0"/>
              <a:ea typeface="Times New Roman" panose="02020603050405020304" pitchFamily="18" charset="0"/>
            </a:rPr>
            <a:t>	Las cuentas, productos o servicios que mantienen a su nombre, en dichas entidades </a:t>
          </a:r>
          <a:r>
            <a:rPr lang="es-ES" sz="1800" b="1" i="1" u="sng" kern="1200" dirty="0">
              <a:effectLst/>
              <a:latin typeface="Times New Roman" panose="02020603050405020304" pitchFamily="18" charset="0"/>
              <a:ea typeface="Times New Roman" panose="02020603050405020304" pitchFamily="18" charset="0"/>
            </a:rPr>
            <a:t>no sean utilizadas de manera exclusiva </a:t>
          </a:r>
          <a:r>
            <a:rPr lang="es-ES" sz="1800" i="1" kern="1200" dirty="0">
              <a:effectLst/>
              <a:latin typeface="Times New Roman" panose="02020603050405020304" pitchFamily="18" charset="0"/>
              <a:ea typeface="Times New Roman" panose="02020603050405020304" pitchFamily="18" charset="0"/>
            </a:rPr>
            <a:t>para la(s) actividad(es) por la(s) que fue inscrito.</a:t>
          </a:r>
          <a:endParaRPr lang="es-CR" sz="1800" kern="1200" dirty="0"/>
        </a:p>
      </dsp:txBody>
      <dsp:txXfrm rot="10800000">
        <a:off x="0" y="475"/>
        <a:ext cx="8944304" cy="66434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80D6C1-8863-41EB-A356-82325D26EE4F}" type="datetimeFigureOut">
              <a:rPr lang="es-CR" smtClean="0"/>
              <a:t>19/11/2024</a:t>
            </a:fld>
            <a:endParaRPr lang="es-CR"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746EF1-F1C3-439C-AEA8-1ED444BBB408}" type="slidenum">
              <a:rPr lang="es-CR" smtClean="0"/>
              <a:t>‹Nº›</a:t>
            </a:fld>
            <a:endParaRPr lang="es-CR" dirty="0"/>
          </a:p>
        </p:txBody>
      </p:sp>
    </p:spTree>
    <p:extLst>
      <p:ext uri="{BB962C8B-B14F-4D97-AF65-F5344CB8AC3E}">
        <p14:creationId xmlns:p14="http://schemas.microsoft.com/office/powerpoint/2010/main" val="3672821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0AC37-9B31-41E1-89E2-CD7093EF8EAE}" type="datetimeFigureOut">
              <a:rPr lang="es-CR" smtClean="0"/>
              <a:t>19/11/2024</a:t>
            </a:fld>
            <a:endParaRPr lang="es-CR"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498C6-BD62-436A-9A89-F22D32BEA9E4}" type="slidenum">
              <a:rPr lang="es-CR" smtClean="0"/>
              <a:t>‹Nº›</a:t>
            </a:fld>
            <a:endParaRPr lang="es-CR" dirty="0"/>
          </a:p>
        </p:txBody>
      </p:sp>
    </p:spTree>
    <p:extLst>
      <p:ext uri="{BB962C8B-B14F-4D97-AF65-F5344CB8AC3E}">
        <p14:creationId xmlns:p14="http://schemas.microsoft.com/office/powerpoint/2010/main" val="255400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067498C6-BD62-436A-9A89-F22D32BEA9E4}" type="slidenum">
              <a:rPr lang="es-CR" smtClean="0"/>
              <a:t>1</a:t>
            </a:fld>
            <a:endParaRPr lang="es-CR" dirty="0"/>
          </a:p>
        </p:txBody>
      </p:sp>
    </p:spTree>
    <p:extLst>
      <p:ext uri="{BB962C8B-B14F-4D97-AF65-F5344CB8AC3E}">
        <p14:creationId xmlns:p14="http://schemas.microsoft.com/office/powerpoint/2010/main" val="115101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13</a:t>
            </a:fld>
            <a:endParaRPr lang="es-ES" dirty="0"/>
          </a:p>
        </p:txBody>
      </p:sp>
    </p:spTree>
    <p:extLst>
      <p:ext uri="{BB962C8B-B14F-4D97-AF65-F5344CB8AC3E}">
        <p14:creationId xmlns:p14="http://schemas.microsoft.com/office/powerpoint/2010/main" val="123339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14</a:t>
            </a:fld>
            <a:endParaRPr lang="es-ES" dirty="0"/>
          </a:p>
        </p:txBody>
      </p:sp>
    </p:spTree>
    <p:extLst>
      <p:ext uri="{BB962C8B-B14F-4D97-AF65-F5344CB8AC3E}">
        <p14:creationId xmlns:p14="http://schemas.microsoft.com/office/powerpoint/2010/main" val="410615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15</a:t>
            </a:fld>
            <a:endParaRPr lang="es-ES" dirty="0"/>
          </a:p>
        </p:txBody>
      </p:sp>
    </p:spTree>
    <p:extLst>
      <p:ext uri="{BB962C8B-B14F-4D97-AF65-F5344CB8AC3E}">
        <p14:creationId xmlns:p14="http://schemas.microsoft.com/office/powerpoint/2010/main" val="178735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16</a:t>
            </a:fld>
            <a:endParaRPr lang="es-ES" dirty="0"/>
          </a:p>
        </p:txBody>
      </p:sp>
    </p:spTree>
    <p:extLst>
      <p:ext uri="{BB962C8B-B14F-4D97-AF65-F5344CB8AC3E}">
        <p14:creationId xmlns:p14="http://schemas.microsoft.com/office/powerpoint/2010/main" val="213132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17</a:t>
            </a:fld>
            <a:endParaRPr lang="es-ES" dirty="0"/>
          </a:p>
        </p:txBody>
      </p:sp>
    </p:spTree>
    <p:extLst>
      <p:ext uri="{BB962C8B-B14F-4D97-AF65-F5344CB8AC3E}">
        <p14:creationId xmlns:p14="http://schemas.microsoft.com/office/powerpoint/2010/main" val="53373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200" dirty="0">
                <a:latin typeface="Cambria" panose="02040503050406030204" pitchFamily="18" charset="0"/>
                <a:ea typeface="Cambria" panose="02040503050406030204" pitchFamily="18" charset="0"/>
              </a:rPr>
              <a:t>Entidades Financieras: 6 meses antes del cierre del 31 de diciembre. Según el (CONASSIF 1-10 – al 30 de junio de cada año se definen los términos del contrato (base norma vigente) que cubre el año calendario completo de revisión</a:t>
            </a:r>
          </a:p>
          <a:p>
            <a:endParaRPr lang="es-CR" dirty="0"/>
          </a:p>
        </p:txBody>
      </p:sp>
      <p:sp>
        <p:nvSpPr>
          <p:cNvPr id="4" name="Marcador de número de diapositiva 3"/>
          <p:cNvSpPr>
            <a:spLocks noGrp="1"/>
          </p:cNvSpPr>
          <p:nvPr>
            <p:ph type="sldNum" sz="quarter" idx="5"/>
          </p:nvPr>
        </p:nvSpPr>
        <p:spPr/>
        <p:txBody>
          <a:bodyPr/>
          <a:lstStyle/>
          <a:p>
            <a:fld id="{E78896B8-2224-443D-92EA-1A9693DD650D}" type="slidenum">
              <a:rPr lang="es-CR" smtClean="0"/>
              <a:t>4</a:t>
            </a:fld>
            <a:endParaRPr lang="es-CR"/>
          </a:p>
        </p:txBody>
      </p:sp>
    </p:spTree>
    <p:extLst>
      <p:ext uri="{BB962C8B-B14F-4D97-AF65-F5344CB8AC3E}">
        <p14:creationId xmlns:p14="http://schemas.microsoft.com/office/powerpoint/2010/main" val="366165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5</a:t>
            </a:fld>
            <a:endParaRPr lang="es-ES" dirty="0"/>
          </a:p>
        </p:txBody>
      </p:sp>
    </p:spTree>
    <p:extLst>
      <p:ext uri="{BB962C8B-B14F-4D97-AF65-F5344CB8AC3E}">
        <p14:creationId xmlns:p14="http://schemas.microsoft.com/office/powerpoint/2010/main" val="281978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6</a:t>
            </a:fld>
            <a:endParaRPr lang="es-ES" dirty="0"/>
          </a:p>
        </p:txBody>
      </p:sp>
    </p:spTree>
    <p:extLst>
      <p:ext uri="{BB962C8B-B14F-4D97-AF65-F5344CB8AC3E}">
        <p14:creationId xmlns:p14="http://schemas.microsoft.com/office/powerpoint/2010/main" val="281978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7</a:t>
            </a:fld>
            <a:endParaRPr lang="es-ES" dirty="0"/>
          </a:p>
        </p:txBody>
      </p:sp>
    </p:spTree>
    <p:extLst>
      <p:ext uri="{BB962C8B-B14F-4D97-AF65-F5344CB8AC3E}">
        <p14:creationId xmlns:p14="http://schemas.microsoft.com/office/powerpoint/2010/main" val="320887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R" dirty="0">
                <a:effectLst/>
                <a:latin typeface="Times New Roman" panose="02020603050405020304" pitchFamily="18" charset="0"/>
                <a:ea typeface="Times New Roman" panose="02020603050405020304" pitchFamily="18" charset="0"/>
              </a:rPr>
              <a:t>en el Registro Nacional y presentar la documentación que evidencie el cambio.</a:t>
            </a:r>
            <a:endParaRPr lang="es-CR" dirty="0"/>
          </a:p>
          <a:p>
            <a:pPr marL="0" indent="0" algn="just">
              <a:buNone/>
            </a:pPr>
            <a:endParaRPr lang="es-MX" sz="1200" dirty="0">
              <a:latin typeface="Cambria" panose="02040503050406030204" pitchFamily="18" charset="0"/>
              <a:ea typeface="Times New Roman" panose="02020603050405020304" pitchFamily="18" charset="0"/>
              <a:cs typeface="Arial" panose="020B0604020202020204" pitchFamily="34" charset="0"/>
            </a:endParaRPr>
          </a:p>
          <a:p>
            <a:pPr marL="0" indent="0" algn="just">
              <a:buNone/>
            </a:pPr>
            <a:endParaRPr lang="es-MX" sz="1200" dirty="0">
              <a:latin typeface="Cambria" panose="02040503050406030204" pitchFamily="18" charset="0"/>
              <a:ea typeface="Times New Roman" panose="02020603050405020304" pitchFamily="18" charset="0"/>
              <a:cs typeface="Arial" panose="020B0604020202020204" pitchFamily="34" charset="0"/>
            </a:endParaRPr>
          </a:p>
          <a:p>
            <a:pPr marL="0" indent="0" algn="just">
              <a:buNone/>
            </a:pPr>
            <a:endParaRPr lang="es-MX" sz="1200" dirty="0">
              <a:latin typeface="Cambria" panose="02040503050406030204" pitchFamily="18" charset="0"/>
              <a:ea typeface="Times New Roman" panose="02020603050405020304" pitchFamily="18" charset="0"/>
              <a:cs typeface="Arial" panose="020B0604020202020204" pitchFamily="34" charset="0"/>
            </a:endParaRPr>
          </a:p>
          <a:p>
            <a:pPr marL="0" indent="0" algn="just">
              <a:buNone/>
            </a:pPr>
            <a:r>
              <a:rPr lang="es-MX" sz="1200" dirty="0">
                <a:latin typeface="Cambria" panose="02040503050406030204" pitchFamily="18" charset="0"/>
                <a:ea typeface="Times New Roman" panose="02020603050405020304" pitchFamily="18" charset="0"/>
                <a:cs typeface="Arial" panose="020B0604020202020204" pitchFamily="34" charset="0"/>
              </a:rPr>
              <a:t>a) Nombre completo de la persona física o la razón o denominación social de la persona jurídica.</a:t>
            </a:r>
          </a:p>
          <a:p>
            <a:pPr marL="0" indent="0" algn="just">
              <a:buNone/>
            </a:pPr>
            <a:r>
              <a:rPr lang="es-MX" sz="1200" dirty="0">
                <a:latin typeface="Cambria" panose="02040503050406030204" pitchFamily="18" charset="0"/>
                <a:ea typeface="Times New Roman" panose="02020603050405020304" pitchFamily="18" charset="0"/>
                <a:cs typeface="Arial" panose="020B0604020202020204" pitchFamily="34" charset="0"/>
              </a:rPr>
              <a:t>b) Número de cédula de identidad o del documento de identificación.</a:t>
            </a:r>
          </a:p>
          <a:p>
            <a:pPr marL="0" indent="0" algn="just">
              <a:buNone/>
            </a:pPr>
            <a:r>
              <a:rPr lang="es-MX" sz="1200" dirty="0">
                <a:latin typeface="Cambria" panose="02040503050406030204" pitchFamily="18" charset="0"/>
                <a:ea typeface="Times New Roman" panose="02020603050405020304" pitchFamily="18" charset="0"/>
                <a:cs typeface="Arial" panose="020B0604020202020204" pitchFamily="34" charset="0"/>
              </a:rPr>
              <a:t>c) Manifestación expresa sobre su compromiso de que el sujeto inscrito conservará, una vez se desinscriba, durante el plazo mínimo dispuesto en la Ley 7786, los registros de la identidad de los clientes, los archivos de cuentas, la correspondencia comercial y las operaciones financieras que permitan reconstruir o concluir la transacción.</a:t>
            </a:r>
          </a:p>
          <a:p>
            <a:endParaRPr lang="es-ES"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8</a:t>
            </a:fld>
            <a:endParaRPr lang="es-ES" dirty="0"/>
          </a:p>
        </p:txBody>
      </p:sp>
    </p:spTree>
    <p:extLst>
      <p:ext uri="{BB962C8B-B14F-4D97-AF65-F5344CB8AC3E}">
        <p14:creationId xmlns:p14="http://schemas.microsoft.com/office/powerpoint/2010/main" val="129060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10</a:t>
            </a:fld>
            <a:endParaRPr lang="es-ES" dirty="0"/>
          </a:p>
        </p:txBody>
      </p:sp>
    </p:spTree>
    <p:extLst>
      <p:ext uri="{BB962C8B-B14F-4D97-AF65-F5344CB8AC3E}">
        <p14:creationId xmlns:p14="http://schemas.microsoft.com/office/powerpoint/2010/main" val="212429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11</a:t>
            </a:fld>
            <a:endParaRPr lang="es-ES" dirty="0"/>
          </a:p>
        </p:txBody>
      </p:sp>
    </p:spTree>
    <p:extLst>
      <p:ext uri="{BB962C8B-B14F-4D97-AF65-F5344CB8AC3E}">
        <p14:creationId xmlns:p14="http://schemas.microsoft.com/office/powerpoint/2010/main" val="84759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DCE5E6B-D02A-4733-BC6B-86E36BD3959B}" type="slidenum">
              <a:rPr lang="es-ES" smtClean="0"/>
              <a:t>12</a:t>
            </a:fld>
            <a:endParaRPr lang="es-ES" dirty="0"/>
          </a:p>
        </p:txBody>
      </p:sp>
    </p:spTree>
    <p:extLst>
      <p:ext uri="{BB962C8B-B14F-4D97-AF65-F5344CB8AC3E}">
        <p14:creationId xmlns:p14="http://schemas.microsoft.com/office/powerpoint/2010/main" val="239271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7216D-7A97-4F8A-02AA-6432B43CE39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DEF4A25-D018-BCC2-016E-653087CB8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E5538BD0-D1DF-BE13-EF05-2713AA3F009B}"/>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5" name="Marcador de pie de página 4">
            <a:extLst>
              <a:ext uri="{FF2B5EF4-FFF2-40B4-BE49-F238E27FC236}">
                <a16:creationId xmlns:a16="http://schemas.microsoft.com/office/drawing/2014/main" id="{E19D18C7-041B-208F-C823-435B768E727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4D704297-0576-3942-B022-827FA5C72566}"/>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6621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C72DE-1C56-3E2F-F5E2-D23243947122}"/>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AF30121A-BA59-BD89-C111-4B7E395DA33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B1C861A-5EB0-6247-5FAD-7D0EB8F0B494}"/>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5" name="Marcador de pie de página 4">
            <a:extLst>
              <a:ext uri="{FF2B5EF4-FFF2-40B4-BE49-F238E27FC236}">
                <a16:creationId xmlns:a16="http://schemas.microsoft.com/office/drawing/2014/main" id="{AF97B5C6-B996-A4EE-9E8A-C5CF8283ADB3}"/>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176C2E79-6827-C48A-D944-50719FE292E1}"/>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18254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F3F6DC6-6CE5-9941-6BD0-1E1D9673E9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9C2968C5-E35A-91EC-DBED-8E7DC417455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6D148A4A-EF22-44CE-9F50-E70E7FB3A85F}"/>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5" name="Marcador de pie de página 4">
            <a:extLst>
              <a:ext uri="{FF2B5EF4-FFF2-40B4-BE49-F238E27FC236}">
                <a16:creationId xmlns:a16="http://schemas.microsoft.com/office/drawing/2014/main" id="{998BB12F-13DC-97B8-67A4-010AFB0D66D7}"/>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D478DE0-91ED-0FE4-CD71-E019F5454E8C}"/>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243543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70" b="0" i="0">
                <a:solidFill>
                  <a:srgbClr val="0D549A"/>
                </a:solidFill>
                <a:latin typeface="Segoe UI Symbol"/>
                <a:cs typeface="Segoe UI Symbol"/>
              </a:defRPr>
            </a:lvl1pPr>
          </a:lstStyle>
          <a:p>
            <a:pPr marL="7701">
              <a:spcBef>
                <a:spcPts val="152"/>
              </a:spcBef>
            </a:pPr>
            <a:r>
              <a:rPr lang="pl-PL" spc="-27"/>
              <a:t>W</a:t>
            </a:r>
            <a:r>
              <a:rPr lang="pl-PL" spc="-109"/>
              <a:t> </a:t>
            </a:r>
            <a:r>
              <a:rPr lang="pl-PL" spc="130"/>
              <a:t>W</a:t>
            </a:r>
            <a:r>
              <a:rPr lang="pl-PL" spc="88"/>
              <a:t>W</a:t>
            </a:r>
            <a:r>
              <a:rPr lang="pl-PL" spc="149"/>
              <a:t>.SUGE</a:t>
            </a:r>
            <a:r>
              <a:rPr lang="pl-PL" spc="103"/>
              <a:t>F</a:t>
            </a:r>
            <a:r>
              <a:rPr lang="pl-PL" spc="152"/>
              <a:t>.FI.C</a:t>
            </a:r>
            <a:r>
              <a:rPr lang="pl-PL" spc="-3"/>
              <a:t>R</a:t>
            </a:r>
            <a:r>
              <a:rPr lang="pl-PL" spc="-109"/>
              <a:t> </a:t>
            </a:r>
            <a:endParaRPr lang="pl-PL" spc="-109"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6093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B">
    <p:spTree>
      <p:nvGrpSpPr>
        <p:cNvPr id="1" name=""/>
        <p:cNvGrpSpPr/>
        <p:nvPr/>
      </p:nvGrpSpPr>
      <p:grpSpPr>
        <a:xfrm>
          <a:off x="0" y="0"/>
          <a:ext cx="0" cy="0"/>
          <a:chOff x="0" y="0"/>
          <a:chExt cx="0" cy="0"/>
        </a:xfrm>
      </p:grpSpPr>
      <p:sp>
        <p:nvSpPr>
          <p:cNvPr id="9" name="Título 1"/>
          <p:cNvSpPr>
            <a:spLocks noGrp="1"/>
          </p:cNvSpPr>
          <p:nvPr>
            <p:ph type="title"/>
          </p:nvPr>
        </p:nvSpPr>
        <p:spPr>
          <a:xfrm>
            <a:off x="609600" y="274638"/>
            <a:ext cx="10972800" cy="1143000"/>
          </a:xfrm>
        </p:spPr>
        <p:txBody>
          <a:bodyPr/>
          <a:lstStyle>
            <a:lvl1pPr>
              <a:defRPr>
                <a:solidFill>
                  <a:srgbClr val="005990"/>
                </a:solidFill>
              </a:defRPr>
            </a:lvl1pPr>
          </a:lstStyle>
          <a:p>
            <a:r>
              <a:rPr lang="es-ES"/>
              <a:t>Haga clic para modificar el estilo de título del patrón</a:t>
            </a:r>
          </a:p>
        </p:txBody>
      </p:sp>
      <p:sp>
        <p:nvSpPr>
          <p:cNvPr id="10" name="Marcador de contenido 2"/>
          <p:cNvSpPr>
            <a:spLocks noGrp="1"/>
          </p:cNvSpPr>
          <p:nvPr>
            <p:ph idx="1"/>
          </p:nvPr>
        </p:nvSpPr>
        <p:spPr>
          <a:xfrm>
            <a:off x="609600" y="1600201"/>
            <a:ext cx="10972800" cy="4525963"/>
          </a:xfrm>
        </p:spPr>
        <p:txBody>
          <a:bodyPr/>
          <a:lstStyle>
            <a:lvl1pPr>
              <a:defRPr>
                <a:solidFill>
                  <a:srgbClr val="005990"/>
                </a:solidFill>
              </a:defRPr>
            </a:lvl1pPr>
            <a:lvl2pPr>
              <a:defRPr>
                <a:solidFill>
                  <a:srgbClr val="005990"/>
                </a:solidFill>
              </a:defRPr>
            </a:lvl2pPr>
            <a:lvl3pPr>
              <a:defRPr>
                <a:solidFill>
                  <a:srgbClr val="005990"/>
                </a:solidFill>
              </a:defRPr>
            </a:lvl3pPr>
            <a:lvl4pPr>
              <a:defRPr>
                <a:solidFill>
                  <a:srgbClr val="005990"/>
                </a:solidFill>
              </a:defRPr>
            </a:lvl4pPr>
            <a:lvl5pPr>
              <a:defRPr>
                <a:solidFill>
                  <a:srgbClr val="005990"/>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24466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1B">
    <p:spTree>
      <p:nvGrpSpPr>
        <p:cNvPr id="1" name=""/>
        <p:cNvGrpSpPr/>
        <p:nvPr/>
      </p:nvGrpSpPr>
      <p:grpSpPr>
        <a:xfrm>
          <a:off x="0" y="0"/>
          <a:ext cx="0" cy="0"/>
          <a:chOff x="0" y="0"/>
          <a:chExt cx="0" cy="0"/>
        </a:xfrm>
      </p:grpSpPr>
      <p:sp>
        <p:nvSpPr>
          <p:cNvPr id="9" name="Título 1"/>
          <p:cNvSpPr>
            <a:spLocks noGrp="1"/>
          </p:cNvSpPr>
          <p:nvPr>
            <p:ph type="title"/>
          </p:nvPr>
        </p:nvSpPr>
        <p:spPr>
          <a:xfrm>
            <a:off x="609600" y="274638"/>
            <a:ext cx="10972800" cy="1143000"/>
          </a:xfrm>
        </p:spPr>
        <p:txBody>
          <a:bodyPr/>
          <a:lstStyle>
            <a:lvl1pPr>
              <a:defRPr>
                <a:solidFill>
                  <a:srgbClr val="005990"/>
                </a:solidFill>
              </a:defRPr>
            </a:lvl1pPr>
          </a:lstStyle>
          <a:p>
            <a:r>
              <a:rPr lang="es-ES"/>
              <a:t>Haga clic para modificar el estilo de título del patrón</a:t>
            </a:r>
          </a:p>
        </p:txBody>
      </p:sp>
      <p:sp>
        <p:nvSpPr>
          <p:cNvPr id="10" name="Marcador de contenido 2"/>
          <p:cNvSpPr>
            <a:spLocks noGrp="1"/>
          </p:cNvSpPr>
          <p:nvPr>
            <p:ph idx="1"/>
          </p:nvPr>
        </p:nvSpPr>
        <p:spPr>
          <a:xfrm>
            <a:off x="609600" y="1600201"/>
            <a:ext cx="10972800" cy="4525963"/>
          </a:xfrm>
        </p:spPr>
        <p:txBody>
          <a:bodyPr/>
          <a:lstStyle>
            <a:lvl1pPr>
              <a:defRPr>
                <a:solidFill>
                  <a:srgbClr val="005990"/>
                </a:solidFill>
              </a:defRPr>
            </a:lvl1pPr>
            <a:lvl2pPr>
              <a:defRPr>
                <a:solidFill>
                  <a:srgbClr val="005990"/>
                </a:solidFill>
              </a:defRPr>
            </a:lvl2pPr>
            <a:lvl3pPr>
              <a:defRPr>
                <a:solidFill>
                  <a:srgbClr val="005990"/>
                </a:solidFill>
              </a:defRPr>
            </a:lvl3pPr>
            <a:lvl4pPr>
              <a:defRPr>
                <a:solidFill>
                  <a:srgbClr val="005990"/>
                </a:solidFill>
              </a:defRPr>
            </a:lvl4pPr>
            <a:lvl5pPr>
              <a:defRPr>
                <a:solidFill>
                  <a:srgbClr val="005990"/>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9090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23AA2-CCF2-AD44-5E4B-93DA0C7BCAF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BDDDF93B-39EE-2FA7-1DBC-7CAD73BF9FB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935F3ED-B86D-5B9E-D367-833AC143A3D4}"/>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5" name="Marcador de pie de página 4">
            <a:extLst>
              <a:ext uri="{FF2B5EF4-FFF2-40B4-BE49-F238E27FC236}">
                <a16:creationId xmlns:a16="http://schemas.microsoft.com/office/drawing/2014/main" id="{B89DFBAF-E9A0-7B63-D6E1-CEF9EA7FC7B0}"/>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A03A343-F656-9E7F-17C1-F91534ED0E58}"/>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301271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337CD-ABCC-DF11-C8FD-4A92AA53550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920B9D-C4D3-4D60-B8E2-F344FE4AEF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E762F2-532B-4B63-FBD2-CC8AB63099D1}"/>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5" name="Marcador de pie de página 4">
            <a:extLst>
              <a:ext uri="{FF2B5EF4-FFF2-40B4-BE49-F238E27FC236}">
                <a16:creationId xmlns:a16="http://schemas.microsoft.com/office/drawing/2014/main" id="{682BB2E7-590E-9A6E-CA99-1A566274E1D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3F01E8D-1F01-6172-6D2C-D663C885FB95}"/>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56171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93281-2E54-51D3-3672-7A4456387B68}"/>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D70748BE-6049-8249-AA3E-35B3B24B4FB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8BEE8561-4FF7-A3FB-4F8A-C1103805A9E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9397838E-2122-2464-29B5-91A5D2BC1AB5}"/>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6" name="Marcador de pie de página 5">
            <a:extLst>
              <a:ext uri="{FF2B5EF4-FFF2-40B4-BE49-F238E27FC236}">
                <a16:creationId xmlns:a16="http://schemas.microsoft.com/office/drawing/2014/main" id="{A39DA27A-440A-3E11-9FB8-B71C013E6BC5}"/>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61AA062F-427C-A10B-CB00-F6BD96D08F03}"/>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230357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C9BC0-CF26-A437-A085-E72E74E8B8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B23C48D-D698-B4B2-BBF8-747E1C7205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24F6730-7AFC-97DE-3EBC-94C194DD3B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9FEEFC33-2ABF-5DDC-A886-CB9ED3A90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DFB8EE7-E823-74F1-1E50-EFC0F14A3BA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15F41CD0-EA5B-6163-4E0C-1E80892A5980}"/>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8" name="Marcador de pie de página 7">
            <a:extLst>
              <a:ext uri="{FF2B5EF4-FFF2-40B4-BE49-F238E27FC236}">
                <a16:creationId xmlns:a16="http://schemas.microsoft.com/office/drawing/2014/main" id="{F605D03D-CA3B-0A19-F9F0-429CF3D05664}"/>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C6AE7D3F-D6F2-CEC8-7D0A-A2B63D891F6C}"/>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407198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AFACC5-569F-1983-B1D8-C98F4614913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A8E7DD06-3793-FF01-14EF-B2CBA0F5A43C}"/>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4" name="Marcador de pie de página 3">
            <a:extLst>
              <a:ext uri="{FF2B5EF4-FFF2-40B4-BE49-F238E27FC236}">
                <a16:creationId xmlns:a16="http://schemas.microsoft.com/office/drawing/2014/main" id="{C641DB39-2299-25C7-0D71-6C95107531C5}"/>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EEB5A93B-7F7E-FDAA-8310-57D140C59AF6}"/>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116155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2402B3-D830-2789-DD99-8B4CAC066286}"/>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3" name="Marcador de pie de página 2">
            <a:extLst>
              <a:ext uri="{FF2B5EF4-FFF2-40B4-BE49-F238E27FC236}">
                <a16:creationId xmlns:a16="http://schemas.microsoft.com/office/drawing/2014/main" id="{78C94805-C036-8287-FA6F-A298BA5D9DDE}"/>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AD5D828F-47E6-868A-751E-31C655CD6051}"/>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275354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8C7C4-2E2D-B86A-EA04-5EC6564BA1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23F1D330-B73F-CB21-4615-8E5FC62169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D522D2C1-9DEB-67FB-2B48-AEC07EEAB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38701E-60B3-A0A2-433D-CC3A7D3E2201}"/>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6" name="Marcador de pie de página 5">
            <a:extLst>
              <a:ext uri="{FF2B5EF4-FFF2-40B4-BE49-F238E27FC236}">
                <a16:creationId xmlns:a16="http://schemas.microsoft.com/office/drawing/2014/main" id="{3BB35642-EE5C-5DF0-FC24-D05C7B84DE3F}"/>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EC71A7C-2080-864D-F728-7C120383DCC2}"/>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80965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C9826-786B-C653-5B6C-FCC0F4CC5C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9660958A-F511-8B94-F89A-ADFCC077D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5D178D62-8989-6859-3125-695E1BAA5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729E5E-68D0-AB5D-EFB5-2793D568E645}"/>
              </a:ext>
            </a:extLst>
          </p:cNvPr>
          <p:cNvSpPr>
            <a:spLocks noGrp="1"/>
          </p:cNvSpPr>
          <p:nvPr>
            <p:ph type="dt" sz="half" idx="10"/>
          </p:nvPr>
        </p:nvSpPr>
        <p:spPr/>
        <p:txBody>
          <a:bodyPr/>
          <a:lstStyle/>
          <a:p>
            <a:fld id="{A12C955A-B849-49E7-837E-EA1FF3FF738A}" type="datetimeFigureOut">
              <a:rPr lang="es-CR" smtClean="0"/>
              <a:t>19/11/2024</a:t>
            </a:fld>
            <a:endParaRPr lang="es-CR"/>
          </a:p>
        </p:txBody>
      </p:sp>
      <p:sp>
        <p:nvSpPr>
          <p:cNvPr id="6" name="Marcador de pie de página 5">
            <a:extLst>
              <a:ext uri="{FF2B5EF4-FFF2-40B4-BE49-F238E27FC236}">
                <a16:creationId xmlns:a16="http://schemas.microsoft.com/office/drawing/2014/main" id="{0A1300EC-FDB1-C046-0049-A6A1A728922B}"/>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C16A6C62-CBCD-540A-62F8-FDCCD562F26D}"/>
              </a:ext>
            </a:extLst>
          </p:cNvPr>
          <p:cNvSpPr>
            <a:spLocks noGrp="1"/>
          </p:cNvSpPr>
          <p:nvPr>
            <p:ph type="sldNum" sz="quarter" idx="12"/>
          </p:nvPr>
        </p:nvSpPr>
        <p:spPr/>
        <p:txBody>
          <a:bodyPr/>
          <a:lstStyle/>
          <a:p>
            <a:fld id="{686AB5DC-E395-4004-9666-6461105AEF0A}" type="slidenum">
              <a:rPr lang="es-CR" smtClean="0"/>
              <a:t>‹Nº›</a:t>
            </a:fld>
            <a:endParaRPr lang="es-CR"/>
          </a:p>
        </p:txBody>
      </p:sp>
    </p:spTree>
    <p:extLst>
      <p:ext uri="{BB962C8B-B14F-4D97-AF65-F5344CB8AC3E}">
        <p14:creationId xmlns:p14="http://schemas.microsoft.com/office/powerpoint/2010/main" val="344118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3E7254-B48F-E9D3-AFAA-EEB440B42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1DCBF55-B412-C30F-99BD-45DB1EC34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5F1F1DBD-58F1-195B-7746-51EBA8895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C955A-B849-49E7-837E-EA1FF3FF738A}" type="datetimeFigureOut">
              <a:rPr lang="es-CR" smtClean="0"/>
              <a:t>19/11/2024</a:t>
            </a:fld>
            <a:endParaRPr lang="es-CR"/>
          </a:p>
        </p:txBody>
      </p:sp>
      <p:sp>
        <p:nvSpPr>
          <p:cNvPr id="5" name="Marcador de pie de página 4">
            <a:extLst>
              <a:ext uri="{FF2B5EF4-FFF2-40B4-BE49-F238E27FC236}">
                <a16:creationId xmlns:a16="http://schemas.microsoft.com/office/drawing/2014/main" id="{2DFA5CEC-8F1E-EDE5-AE93-13B940E54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FB9CC6A1-8522-4F9A-1E78-B5EDEBDAB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AB5DC-E395-4004-9666-6461105AEF0A}" type="slidenum">
              <a:rPr lang="es-CR" smtClean="0"/>
              <a:t>‹Nº›</a:t>
            </a:fld>
            <a:endParaRPr lang="es-CR"/>
          </a:p>
        </p:txBody>
      </p:sp>
      <p:sp>
        <p:nvSpPr>
          <p:cNvPr id="10" name="CuadroTexto 9">
            <a:extLst>
              <a:ext uri="{FF2B5EF4-FFF2-40B4-BE49-F238E27FC236}">
                <a16:creationId xmlns:a16="http://schemas.microsoft.com/office/drawing/2014/main" id="{2272A9A8-ACDC-9874-13C3-550227A87C09}"/>
              </a:ext>
            </a:extLst>
          </p:cNvPr>
          <p:cNvSpPr txBox="1"/>
          <p:nvPr>
            <p:extLst>
              <p:ext uri="{1162E1C5-73C7-4A58-AE30-91384D911F3F}">
                <p184:classification xmlns:p184="http://schemas.microsoft.com/office/powerpoint/2018/4/main" val="ftr"/>
              </p:ext>
            </p:extLst>
          </p:nvPr>
        </p:nvSpPr>
        <p:spPr>
          <a:xfrm>
            <a:off x="5907850" y="6642100"/>
            <a:ext cx="404812" cy="152400"/>
          </a:xfrm>
          <a:prstGeom prst="rect">
            <a:avLst/>
          </a:prstGeom>
        </p:spPr>
        <p:txBody>
          <a:bodyPr horzOverflow="overflow" lIns="0" tIns="0" rIns="0" bIns="0">
            <a:spAutoFit/>
          </a:bodyPr>
          <a:lstStyle/>
          <a:p>
            <a:pPr algn="l"/>
            <a:r>
              <a:rPr lang="es-CR" sz="1000">
                <a:solidFill>
                  <a:srgbClr val="000000"/>
                </a:solidFill>
                <a:latin typeface="Calibri" panose="020F0502020204030204" pitchFamily="34" charset="0"/>
                <a:cs typeface="Calibri" panose="020F0502020204030204" pitchFamily="34" charset="0"/>
              </a:rPr>
              <a:t>Público</a:t>
            </a:r>
          </a:p>
        </p:txBody>
      </p:sp>
    </p:spTree>
    <p:extLst>
      <p:ext uri="{BB962C8B-B14F-4D97-AF65-F5344CB8AC3E}">
        <p14:creationId xmlns:p14="http://schemas.microsoft.com/office/powerpoint/2010/main" val="29572530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84" r:id="rId13"/>
    <p:sldLayoutId id="214748368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notesSlide" Target="../notesSlides/notesSlide8.xml"/><Relationship Id="rId7" Type="http://schemas.openxmlformats.org/officeDocument/2006/relationships/diagramQuickStyle" Target="../diagrams/quickStyle8.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jp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notesSlide" Target="../notesSlides/notesSlide9.xml"/><Relationship Id="rId7" Type="http://schemas.openxmlformats.org/officeDocument/2006/relationships/diagramQuickStyle" Target="../diagrams/quickStyle9.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jpg"/><Relationship Id="rId9" Type="http://schemas.microsoft.com/office/2007/relationships/diagramDrawing" Target="../diagrams/drawing9.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10.xml"/><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jpg"/><Relationship Id="rId9" Type="http://schemas.microsoft.com/office/2007/relationships/diagramDrawing" Target="../diagrams/drawing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notesSlide" Target="../notesSlides/notesSlide14.xml"/><Relationship Id="rId7" Type="http://schemas.openxmlformats.org/officeDocument/2006/relationships/diagramQuickStyle" Target="../diagrams/quickStyle11.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jpg"/><Relationship Id="rId9" Type="http://schemas.microsoft.com/office/2007/relationships/diagramDrawing" Target="../diagrams/drawing1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hyperlink" Target="mailto:articulo15bis-crm@sugef.fi.c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2.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jp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3.xml"/><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jp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4.xml"/><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jp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6.xml"/><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jp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g"/><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389663" y="398396"/>
            <a:ext cx="10971527" cy="2877015"/>
          </a:xfrm>
          <a:prstGeom prst="rect">
            <a:avLst/>
          </a:prstGeom>
        </p:spPr>
        <p:txBody>
          <a:bodyPr vert="horz" wrap="square" lIns="0" tIns="6931" rIns="0" bIns="0" rtlCol="0">
            <a:spAutoFit/>
          </a:bodyPr>
          <a:lstStyle/>
          <a:p>
            <a:pPr marL="7701" algn="ctr">
              <a:lnSpc>
                <a:spcPct val="90000"/>
              </a:lnSpc>
              <a:spcBef>
                <a:spcPct val="0"/>
              </a:spcBef>
            </a:pPr>
            <a:r>
              <a:rPr lang="es-CR" sz="5000" b="1" dirty="0">
                <a:solidFill>
                  <a:schemeClr val="bg1"/>
                </a:solidFill>
                <a:latin typeface="Roboto" panose="02000000000000000000" pitchFamily="2" charset="0"/>
                <a:ea typeface="Roboto" panose="02000000000000000000" pitchFamily="2" charset="0"/>
                <a:cs typeface="Roboto" panose="02000000000000000000" pitchFamily="2" charset="0"/>
              </a:rPr>
              <a:t>Acuerdo SUGEF 11-18</a:t>
            </a:r>
          </a:p>
          <a:p>
            <a:pPr marL="7701" algn="just">
              <a:spcBef>
                <a:spcPts val="55"/>
              </a:spcBef>
            </a:pPr>
            <a:endParaRPr lang="es-CR" sz="2400" spc="-21" dirty="0">
              <a:solidFill>
                <a:srgbClr val="0D549A"/>
              </a:solidFill>
              <a:latin typeface="Verdana"/>
              <a:cs typeface="Verdana"/>
            </a:endParaRPr>
          </a:p>
          <a:p>
            <a:pPr marL="7701" algn="just">
              <a:spcBef>
                <a:spcPts val="55"/>
              </a:spcBef>
            </a:pPr>
            <a:r>
              <a:rPr lang="es-MX" spc="-21" dirty="0">
                <a:solidFill>
                  <a:srgbClr val="0D549A"/>
                </a:solidFill>
                <a:latin typeface="Verdana"/>
              </a:rPr>
              <a:t>Reglamento para la inscripción y </a:t>
            </a:r>
            <a:r>
              <a:rPr lang="es-MX" spc="-21" dirty="0" err="1">
                <a:solidFill>
                  <a:srgbClr val="0D549A"/>
                </a:solidFill>
                <a:latin typeface="Verdana"/>
              </a:rPr>
              <a:t>desinscripción</a:t>
            </a:r>
            <a:r>
              <a:rPr lang="es-MX" spc="-21" dirty="0">
                <a:solidFill>
                  <a:srgbClr val="0D549A"/>
                </a:solidFill>
                <a:latin typeface="Verdana"/>
              </a:rPr>
              <a:t> ante la Sugef de los sujetos obligados que realizan alguna o algunas de las actividades descritas en los artículos 15 y 15 bis de la Ley sobre estupefacientes, sustancias psicotrópicas, drogas de uso no autorizado, actividades conexas, legitimación de capitales y financiamiento al terrorismo, Ley 7786.</a:t>
            </a:r>
          </a:p>
          <a:p>
            <a:pPr marL="7701" algn="ctr">
              <a:spcBef>
                <a:spcPts val="55"/>
              </a:spcBef>
            </a:pPr>
            <a:endParaRPr lang="es-CR" sz="4400" dirty="0">
              <a:latin typeface="Verdana"/>
              <a:cs typeface="Verdana"/>
            </a:endParaRPr>
          </a:p>
        </p:txBody>
      </p:sp>
      <p:sp>
        <p:nvSpPr>
          <p:cNvPr id="21" name="object 21"/>
          <p:cNvSpPr txBox="1"/>
          <p:nvPr/>
        </p:nvSpPr>
        <p:spPr>
          <a:xfrm>
            <a:off x="5643432" y="3591672"/>
            <a:ext cx="5882363" cy="1386864"/>
          </a:xfrm>
          <a:prstGeom prst="rect">
            <a:avLst/>
          </a:prstGeom>
        </p:spPr>
        <p:txBody>
          <a:bodyPr vert="horz" wrap="square" lIns="0" tIns="6931" rIns="0" bIns="0" rtlCol="0">
            <a:spAutoFit/>
          </a:bodyPr>
          <a:lstStyle/>
          <a:p>
            <a:pPr marL="7701" algn="ctr">
              <a:spcBef>
                <a:spcPts val="55"/>
              </a:spcBef>
            </a:pPr>
            <a:endParaRPr lang="es-CR" sz="2400" spc="-409" dirty="0">
              <a:solidFill>
                <a:srgbClr val="009485"/>
              </a:solidFill>
              <a:latin typeface="Verdana"/>
              <a:cs typeface="Verdana"/>
            </a:endParaRPr>
          </a:p>
          <a:p>
            <a:pPr marL="7701" algn="ctr">
              <a:spcBef>
                <a:spcPts val="55"/>
              </a:spcBef>
            </a:pPr>
            <a:r>
              <a:rPr lang="es-CR" sz="3200" spc="-409" dirty="0">
                <a:solidFill>
                  <a:srgbClr val="009485"/>
                </a:solidFill>
                <a:latin typeface="Verdana"/>
                <a:cs typeface="Verdana"/>
              </a:rPr>
              <a:t>Noviembre 2024</a:t>
            </a:r>
          </a:p>
          <a:p>
            <a:pPr marL="7701" algn="ctr">
              <a:spcBef>
                <a:spcPts val="55"/>
              </a:spcBef>
            </a:pPr>
            <a:endParaRPr lang="es-CR" sz="3200" spc="-409" dirty="0">
              <a:solidFill>
                <a:srgbClr val="009485"/>
              </a:solidFill>
              <a:latin typeface="Verdana"/>
              <a:cs typeface="Verdana"/>
            </a:endParaRPr>
          </a:p>
        </p:txBody>
      </p:sp>
      <p:grpSp>
        <p:nvGrpSpPr>
          <p:cNvPr id="42" name="object 42"/>
          <p:cNvGrpSpPr/>
          <p:nvPr/>
        </p:nvGrpSpPr>
        <p:grpSpPr>
          <a:xfrm>
            <a:off x="5970222" y="-147813"/>
            <a:ext cx="4828643" cy="6846448"/>
            <a:chOff x="0" y="15062"/>
            <a:chExt cx="7962790" cy="11290300"/>
          </a:xfrm>
        </p:grpSpPr>
        <p:sp>
          <p:nvSpPr>
            <p:cNvPr id="43" name="object 43"/>
            <p:cNvSpPr/>
            <p:nvPr/>
          </p:nvSpPr>
          <p:spPr>
            <a:xfrm>
              <a:off x="0" y="5743218"/>
              <a:ext cx="1273175" cy="2413000"/>
            </a:xfrm>
            <a:custGeom>
              <a:avLst/>
              <a:gdLst/>
              <a:ahLst/>
              <a:cxnLst/>
              <a:rect l="l" t="t" r="r" b="b"/>
              <a:pathLst>
                <a:path w="1273175" h="2413000">
                  <a:moveTo>
                    <a:pt x="0" y="0"/>
                  </a:moveTo>
                  <a:lnTo>
                    <a:pt x="0" y="2412540"/>
                  </a:lnTo>
                  <a:lnTo>
                    <a:pt x="33419" y="2392211"/>
                  </a:lnTo>
                  <a:lnTo>
                    <a:pt x="74876" y="2366107"/>
                  </a:lnTo>
                  <a:lnTo>
                    <a:pt x="115966" y="2339339"/>
                  </a:lnTo>
                  <a:lnTo>
                    <a:pt x="156682" y="2311911"/>
                  </a:lnTo>
                  <a:lnTo>
                    <a:pt x="197017" y="2283825"/>
                  </a:lnTo>
                  <a:lnTo>
                    <a:pt x="236964" y="2255084"/>
                  </a:lnTo>
                  <a:lnTo>
                    <a:pt x="276517" y="2225691"/>
                  </a:lnTo>
                  <a:lnTo>
                    <a:pt x="315670" y="2195648"/>
                  </a:lnTo>
                  <a:lnTo>
                    <a:pt x="354414" y="2164958"/>
                  </a:lnTo>
                  <a:lnTo>
                    <a:pt x="392745" y="2133625"/>
                  </a:lnTo>
                  <a:lnTo>
                    <a:pt x="430655" y="2101650"/>
                  </a:lnTo>
                  <a:lnTo>
                    <a:pt x="468137" y="2069036"/>
                  </a:lnTo>
                  <a:lnTo>
                    <a:pt x="505184" y="2035787"/>
                  </a:lnTo>
                  <a:lnTo>
                    <a:pt x="541791" y="2001905"/>
                  </a:lnTo>
                  <a:lnTo>
                    <a:pt x="577950" y="1967393"/>
                  </a:lnTo>
                  <a:lnTo>
                    <a:pt x="613655" y="1932253"/>
                  </a:lnTo>
                  <a:lnTo>
                    <a:pt x="1272944" y="1272964"/>
                  </a:lnTo>
                  <a:lnTo>
                    <a:pt x="0" y="0"/>
                  </a:lnTo>
                  <a:close/>
                </a:path>
              </a:pathLst>
            </a:custGeom>
            <a:solidFill>
              <a:srgbClr val="666666">
                <a:alpha val="5000"/>
              </a:srgbClr>
            </a:solidFill>
          </p:spPr>
          <p:txBody>
            <a:bodyPr wrap="square" lIns="0" tIns="0" rIns="0" bIns="0" rtlCol="0"/>
            <a:lstStyle/>
            <a:p>
              <a:endParaRPr sz="1092"/>
            </a:p>
          </p:txBody>
        </p:sp>
        <p:sp>
          <p:nvSpPr>
            <p:cNvPr id="44" name="object 44"/>
            <p:cNvSpPr/>
            <p:nvPr/>
          </p:nvSpPr>
          <p:spPr>
            <a:xfrm>
              <a:off x="0" y="15062"/>
              <a:ext cx="4756151" cy="11290300"/>
            </a:xfrm>
            <a:custGeom>
              <a:avLst/>
              <a:gdLst/>
              <a:ahLst/>
              <a:cxnLst/>
              <a:rect l="l" t="t" r="r" b="b"/>
              <a:pathLst>
                <a:path w="4756150" h="11290300">
                  <a:moveTo>
                    <a:pt x="215547" y="8483600"/>
                  </a:moveTo>
                  <a:lnTo>
                    <a:pt x="171940" y="8521700"/>
                  </a:lnTo>
                  <a:lnTo>
                    <a:pt x="128014" y="8547100"/>
                  </a:lnTo>
                  <a:lnTo>
                    <a:pt x="83777" y="8559800"/>
                  </a:lnTo>
                  <a:lnTo>
                    <a:pt x="39234" y="8585200"/>
                  </a:lnTo>
                  <a:lnTo>
                    <a:pt x="0" y="8610600"/>
                  </a:lnTo>
                  <a:lnTo>
                    <a:pt x="0" y="11290300"/>
                  </a:lnTo>
                  <a:lnTo>
                    <a:pt x="3297312" y="11290300"/>
                  </a:lnTo>
                  <a:lnTo>
                    <a:pt x="3323055" y="11277600"/>
                  </a:lnTo>
                  <a:lnTo>
                    <a:pt x="3444080" y="11201400"/>
                  </a:lnTo>
                  <a:lnTo>
                    <a:pt x="3483642" y="11163300"/>
                  </a:lnTo>
                  <a:lnTo>
                    <a:pt x="3522802" y="11137900"/>
                  </a:lnTo>
                  <a:lnTo>
                    <a:pt x="3561554" y="11099800"/>
                  </a:lnTo>
                  <a:lnTo>
                    <a:pt x="3599891" y="11074400"/>
                  </a:lnTo>
                  <a:lnTo>
                    <a:pt x="3637807" y="11036300"/>
                  </a:lnTo>
                  <a:lnTo>
                    <a:pt x="3675295" y="11010900"/>
                  </a:lnTo>
                  <a:lnTo>
                    <a:pt x="3712347" y="10972800"/>
                  </a:lnTo>
                  <a:lnTo>
                    <a:pt x="3748959" y="10947400"/>
                  </a:lnTo>
                  <a:lnTo>
                    <a:pt x="3785122" y="10909300"/>
                  </a:lnTo>
                  <a:lnTo>
                    <a:pt x="3820830" y="10871200"/>
                  </a:lnTo>
                  <a:lnTo>
                    <a:pt x="3854642" y="10833100"/>
                  </a:lnTo>
                  <a:lnTo>
                    <a:pt x="3887832" y="10807700"/>
                  </a:lnTo>
                  <a:lnTo>
                    <a:pt x="3920399" y="10769600"/>
                  </a:lnTo>
                  <a:lnTo>
                    <a:pt x="3952344" y="10731500"/>
                  </a:lnTo>
                  <a:lnTo>
                    <a:pt x="3983666" y="10693400"/>
                  </a:lnTo>
                  <a:lnTo>
                    <a:pt x="4014366" y="10655300"/>
                  </a:lnTo>
                  <a:lnTo>
                    <a:pt x="4044443" y="10629900"/>
                  </a:lnTo>
                  <a:lnTo>
                    <a:pt x="4073898" y="10591800"/>
                  </a:lnTo>
                  <a:lnTo>
                    <a:pt x="4102730" y="10553700"/>
                  </a:lnTo>
                  <a:lnTo>
                    <a:pt x="4130940" y="10515600"/>
                  </a:lnTo>
                  <a:lnTo>
                    <a:pt x="4158527" y="10477500"/>
                  </a:lnTo>
                  <a:lnTo>
                    <a:pt x="4185491" y="10439400"/>
                  </a:lnTo>
                  <a:lnTo>
                    <a:pt x="4211833" y="10401300"/>
                  </a:lnTo>
                  <a:lnTo>
                    <a:pt x="4237553" y="10363200"/>
                  </a:lnTo>
                  <a:lnTo>
                    <a:pt x="4262650" y="10325100"/>
                  </a:lnTo>
                  <a:lnTo>
                    <a:pt x="4287124" y="10287000"/>
                  </a:lnTo>
                  <a:lnTo>
                    <a:pt x="4310976" y="10236200"/>
                  </a:lnTo>
                  <a:lnTo>
                    <a:pt x="4334206" y="10198100"/>
                  </a:lnTo>
                  <a:lnTo>
                    <a:pt x="4356813" y="10160000"/>
                  </a:lnTo>
                  <a:lnTo>
                    <a:pt x="4378797" y="10121900"/>
                  </a:lnTo>
                  <a:lnTo>
                    <a:pt x="4400159" y="10083800"/>
                  </a:lnTo>
                  <a:lnTo>
                    <a:pt x="4420899" y="10045700"/>
                  </a:lnTo>
                  <a:lnTo>
                    <a:pt x="4441016" y="9994900"/>
                  </a:lnTo>
                  <a:lnTo>
                    <a:pt x="4460510" y="9956800"/>
                  </a:lnTo>
                  <a:lnTo>
                    <a:pt x="4466801" y="9944100"/>
                  </a:lnTo>
                  <a:lnTo>
                    <a:pt x="1407619" y="9944100"/>
                  </a:lnTo>
                  <a:lnTo>
                    <a:pt x="1308640" y="9918700"/>
                  </a:lnTo>
                  <a:lnTo>
                    <a:pt x="1259867" y="9918700"/>
                  </a:lnTo>
                  <a:lnTo>
                    <a:pt x="1163953" y="9893300"/>
                  </a:lnTo>
                  <a:lnTo>
                    <a:pt x="1116893" y="9867900"/>
                  </a:lnTo>
                  <a:lnTo>
                    <a:pt x="1070483" y="9855200"/>
                  </a:lnTo>
                  <a:lnTo>
                    <a:pt x="1024764" y="9829800"/>
                  </a:lnTo>
                  <a:lnTo>
                    <a:pt x="979777" y="9817100"/>
                  </a:lnTo>
                  <a:lnTo>
                    <a:pt x="935560" y="9791700"/>
                  </a:lnTo>
                  <a:lnTo>
                    <a:pt x="892155" y="9766300"/>
                  </a:lnTo>
                  <a:lnTo>
                    <a:pt x="849600" y="9740900"/>
                  </a:lnTo>
                  <a:lnTo>
                    <a:pt x="807937" y="9715500"/>
                  </a:lnTo>
                  <a:lnTo>
                    <a:pt x="767206" y="9690100"/>
                  </a:lnTo>
                  <a:lnTo>
                    <a:pt x="727446" y="9652000"/>
                  </a:lnTo>
                  <a:lnTo>
                    <a:pt x="688697" y="9626600"/>
                  </a:lnTo>
                  <a:lnTo>
                    <a:pt x="650999" y="9588500"/>
                  </a:lnTo>
                  <a:lnTo>
                    <a:pt x="614393" y="9550400"/>
                  </a:lnTo>
                  <a:lnTo>
                    <a:pt x="579119" y="9525000"/>
                  </a:lnTo>
                  <a:lnTo>
                    <a:pt x="545404" y="9486900"/>
                  </a:lnTo>
                  <a:lnTo>
                    <a:pt x="513264" y="9436100"/>
                  </a:lnTo>
                  <a:lnTo>
                    <a:pt x="482717" y="9398000"/>
                  </a:lnTo>
                  <a:lnTo>
                    <a:pt x="453778" y="9359900"/>
                  </a:lnTo>
                  <a:lnTo>
                    <a:pt x="426465" y="9321800"/>
                  </a:lnTo>
                  <a:lnTo>
                    <a:pt x="400793" y="9283700"/>
                  </a:lnTo>
                  <a:lnTo>
                    <a:pt x="376780" y="9232900"/>
                  </a:lnTo>
                  <a:lnTo>
                    <a:pt x="354443" y="9194800"/>
                  </a:lnTo>
                  <a:lnTo>
                    <a:pt x="333796" y="9144000"/>
                  </a:lnTo>
                  <a:lnTo>
                    <a:pt x="314859" y="9093200"/>
                  </a:lnTo>
                  <a:lnTo>
                    <a:pt x="297646" y="9055100"/>
                  </a:lnTo>
                  <a:lnTo>
                    <a:pt x="282174" y="9004300"/>
                  </a:lnTo>
                  <a:lnTo>
                    <a:pt x="268461" y="8953500"/>
                  </a:lnTo>
                  <a:lnTo>
                    <a:pt x="256522" y="8915400"/>
                  </a:lnTo>
                  <a:lnTo>
                    <a:pt x="246375" y="8864600"/>
                  </a:lnTo>
                  <a:lnTo>
                    <a:pt x="238035" y="8813800"/>
                  </a:lnTo>
                  <a:lnTo>
                    <a:pt x="231520" y="8763000"/>
                  </a:lnTo>
                  <a:lnTo>
                    <a:pt x="226845" y="8712200"/>
                  </a:lnTo>
                  <a:lnTo>
                    <a:pt x="224029" y="8661400"/>
                  </a:lnTo>
                  <a:lnTo>
                    <a:pt x="223086" y="8610600"/>
                  </a:lnTo>
                  <a:lnTo>
                    <a:pt x="223458" y="8585200"/>
                  </a:lnTo>
                  <a:lnTo>
                    <a:pt x="224558" y="8547100"/>
                  </a:lnTo>
                  <a:lnTo>
                    <a:pt x="226368" y="8521700"/>
                  </a:lnTo>
                  <a:lnTo>
                    <a:pt x="228033" y="8496300"/>
                  </a:lnTo>
                  <a:lnTo>
                    <a:pt x="213882" y="8496300"/>
                  </a:lnTo>
                  <a:lnTo>
                    <a:pt x="215547" y="8483600"/>
                  </a:lnTo>
                  <a:close/>
                </a:path>
                <a:path w="4756150" h="11290300">
                  <a:moveTo>
                    <a:pt x="3880121" y="0"/>
                  </a:moveTo>
                  <a:lnTo>
                    <a:pt x="0" y="0"/>
                  </a:lnTo>
                  <a:lnTo>
                    <a:pt x="0" y="5156200"/>
                  </a:lnTo>
                  <a:lnTo>
                    <a:pt x="45290" y="5207000"/>
                  </a:lnTo>
                  <a:lnTo>
                    <a:pt x="2633316" y="7797800"/>
                  </a:lnTo>
                  <a:lnTo>
                    <a:pt x="2617736" y="7797800"/>
                  </a:lnTo>
                  <a:lnTo>
                    <a:pt x="2646940" y="7835900"/>
                  </a:lnTo>
                  <a:lnTo>
                    <a:pt x="2674604" y="7874000"/>
                  </a:lnTo>
                  <a:lnTo>
                    <a:pt x="2700713" y="7912100"/>
                  </a:lnTo>
                  <a:lnTo>
                    <a:pt x="2725250" y="7962900"/>
                  </a:lnTo>
                  <a:lnTo>
                    <a:pt x="2748199" y="8001000"/>
                  </a:lnTo>
                  <a:lnTo>
                    <a:pt x="2769547" y="8039100"/>
                  </a:lnTo>
                  <a:lnTo>
                    <a:pt x="2789276" y="8089900"/>
                  </a:lnTo>
                  <a:lnTo>
                    <a:pt x="2807371" y="8128000"/>
                  </a:lnTo>
                  <a:lnTo>
                    <a:pt x="2823817" y="8178800"/>
                  </a:lnTo>
                  <a:lnTo>
                    <a:pt x="2838598" y="8229600"/>
                  </a:lnTo>
                  <a:lnTo>
                    <a:pt x="2851698" y="8267700"/>
                  </a:lnTo>
                  <a:lnTo>
                    <a:pt x="2863103" y="8318500"/>
                  </a:lnTo>
                  <a:lnTo>
                    <a:pt x="2872795" y="8369300"/>
                  </a:lnTo>
                  <a:lnTo>
                    <a:pt x="2880760" y="8420100"/>
                  </a:lnTo>
                  <a:lnTo>
                    <a:pt x="2886983" y="8458200"/>
                  </a:lnTo>
                  <a:lnTo>
                    <a:pt x="2891446" y="8509000"/>
                  </a:lnTo>
                  <a:lnTo>
                    <a:pt x="2894136" y="8559800"/>
                  </a:lnTo>
                  <a:lnTo>
                    <a:pt x="2895036" y="8610600"/>
                  </a:lnTo>
                  <a:lnTo>
                    <a:pt x="2894094" y="8661400"/>
                  </a:lnTo>
                  <a:lnTo>
                    <a:pt x="2891277" y="8712200"/>
                  </a:lnTo>
                  <a:lnTo>
                    <a:pt x="2886603" y="8763000"/>
                  </a:lnTo>
                  <a:lnTo>
                    <a:pt x="2880089" y="8813800"/>
                  </a:lnTo>
                  <a:lnTo>
                    <a:pt x="2871750" y="8864600"/>
                  </a:lnTo>
                  <a:lnTo>
                    <a:pt x="2861604" y="8915400"/>
                  </a:lnTo>
                  <a:lnTo>
                    <a:pt x="2849666" y="8953500"/>
                  </a:lnTo>
                  <a:lnTo>
                    <a:pt x="2835954" y="9004300"/>
                  </a:lnTo>
                  <a:lnTo>
                    <a:pt x="2820484" y="9055100"/>
                  </a:lnTo>
                  <a:lnTo>
                    <a:pt x="2803273" y="9093200"/>
                  </a:lnTo>
                  <a:lnTo>
                    <a:pt x="2784337" y="9144000"/>
                  </a:lnTo>
                  <a:lnTo>
                    <a:pt x="2763692" y="9194800"/>
                  </a:lnTo>
                  <a:lnTo>
                    <a:pt x="2741356" y="9232900"/>
                  </a:lnTo>
                  <a:lnTo>
                    <a:pt x="2717344" y="9283700"/>
                  </a:lnTo>
                  <a:lnTo>
                    <a:pt x="2691674" y="9321800"/>
                  </a:lnTo>
                  <a:lnTo>
                    <a:pt x="2664362" y="9359900"/>
                  </a:lnTo>
                  <a:lnTo>
                    <a:pt x="2635424" y="9398000"/>
                  </a:lnTo>
                  <a:lnTo>
                    <a:pt x="2604878" y="9436100"/>
                  </a:lnTo>
                  <a:lnTo>
                    <a:pt x="2572739" y="9486900"/>
                  </a:lnTo>
                  <a:lnTo>
                    <a:pt x="2539024" y="9525000"/>
                  </a:lnTo>
                  <a:lnTo>
                    <a:pt x="2503750" y="9550400"/>
                  </a:lnTo>
                  <a:lnTo>
                    <a:pt x="2467141" y="9588500"/>
                  </a:lnTo>
                  <a:lnTo>
                    <a:pt x="2429441" y="9626600"/>
                  </a:lnTo>
                  <a:lnTo>
                    <a:pt x="2390690" y="9652000"/>
                  </a:lnTo>
                  <a:lnTo>
                    <a:pt x="2350928" y="9690100"/>
                  </a:lnTo>
                  <a:lnTo>
                    <a:pt x="2310195" y="9715500"/>
                  </a:lnTo>
                  <a:lnTo>
                    <a:pt x="2268531" y="9740900"/>
                  </a:lnTo>
                  <a:lnTo>
                    <a:pt x="2225976" y="9766300"/>
                  </a:lnTo>
                  <a:lnTo>
                    <a:pt x="2182570" y="9791700"/>
                  </a:lnTo>
                  <a:lnTo>
                    <a:pt x="2138353" y="9817100"/>
                  </a:lnTo>
                  <a:lnTo>
                    <a:pt x="2093366" y="9829800"/>
                  </a:lnTo>
                  <a:lnTo>
                    <a:pt x="2047647" y="9855200"/>
                  </a:lnTo>
                  <a:lnTo>
                    <a:pt x="2001237" y="9867900"/>
                  </a:lnTo>
                  <a:lnTo>
                    <a:pt x="1954177" y="9893300"/>
                  </a:lnTo>
                  <a:lnTo>
                    <a:pt x="1858264" y="9918700"/>
                  </a:lnTo>
                  <a:lnTo>
                    <a:pt x="1809491" y="9918700"/>
                  </a:lnTo>
                  <a:lnTo>
                    <a:pt x="1710513" y="9944100"/>
                  </a:lnTo>
                  <a:lnTo>
                    <a:pt x="4466801" y="9944100"/>
                  </a:lnTo>
                  <a:lnTo>
                    <a:pt x="4479382" y="9918700"/>
                  </a:lnTo>
                  <a:lnTo>
                    <a:pt x="4497632" y="9867900"/>
                  </a:lnTo>
                  <a:lnTo>
                    <a:pt x="4515259" y="9829800"/>
                  </a:lnTo>
                  <a:lnTo>
                    <a:pt x="4532263" y="9791700"/>
                  </a:lnTo>
                  <a:lnTo>
                    <a:pt x="4548645" y="9753600"/>
                  </a:lnTo>
                  <a:lnTo>
                    <a:pt x="4564405" y="9702800"/>
                  </a:lnTo>
                  <a:lnTo>
                    <a:pt x="4579542" y="9664700"/>
                  </a:lnTo>
                  <a:lnTo>
                    <a:pt x="4594056" y="9613900"/>
                  </a:lnTo>
                  <a:lnTo>
                    <a:pt x="4607948" y="9575800"/>
                  </a:lnTo>
                  <a:lnTo>
                    <a:pt x="4621218" y="9537700"/>
                  </a:lnTo>
                  <a:lnTo>
                    <a:pt x="4633865" y="9486900"/>
                  </a:lnTo>
                  <a:lnTo>
                    <a:pt x="4645890" y="9448800"/>
                  </a:lnTo>
                  <a:lnTo>
                    <a:pt x="4657292" y="9398000"/>
                  </a:lnTo>
                  <a:lnTo>
                    <a:pt x="4668072" y="9359900"/>
                  </a:lnTo>
                  <a:lnTo>
                    <a:pt x="4678229" y="9309100"/>
                  </a:lnTo>
                  <a:lnTo>
                    <a:pt x="4687764" y="9271000"/>
                  </a:lnTo>
                  <a:lnTo>
                    <a:pt x="4696676" y="9232900"/>
                  </a:lnTo>
                  <a:lnTo>
                    <a:pt x="4704966" y="9182100"/>
                  </a:lnTo>
                  <a:lnTo>
                    <a:pt x="4712634" y="9144000"/>
                  </a:lnTo>
                  <a:lnTo>
                    <a:pt x="4719679" y="9093200"/>
                  </a:lnTo>
                  <a:lnTo>
                    <a:pt x="4726101" y="9055100"/>
                  </a:lnTo>
                  <a:lnTo>
                    <a:pt x="4731901" y="9004300"/>
                  </a:lnTo>
                  <a:lnTo>
                    <a:pt x="4737079" y="8966200"/>
                  </a:lnTo>
                  <a:lnTo>
                    <a:pt x="4741634" y="8915400"/>
                  </a:lnTo>
                  <a:lnTo>
                    <a:pt x="4745567" y="8877300"/>
                  </a:lnTo>
                  <a:lnTo>
                    <a:pt x="4748877" y="8826500"/>
                  </a:lnTo>
                  <a:lnTo>
                    <a:pt x="4751565" y="8775700"/>
                  </a:lnTo>
                  <a:lnTo>
                    <a:pt x="4753631" y="8737600"/>
                  </a:lnTo>
                  <a:lnTo>
                    <a:pt x="4755074" y="8686800"/>
                  </a:lnTo>
                  <a:lnTo>
                    <a:pt x="4755894" y="8648700"/>
                  </a:lnTo>
                  <a:lnTo>
                    <a:pt x="4756092" y="8597900"/>
                  </a:lnTo>
                  <a:lnTo>
                    <a:pt x="4755668" y="8559800"/>
                  </a:lnTo>
                  <a:lnTo>
                    <a:pt x="4754621" y="8509000"/>
                  </a:lnTo>
                  <a:lnTo>
                    <a:pt x="4752952" y="8470900"/>
                  </a:lnTo>
                  <a:lnTo>
                    <a:pt x="4750660" y="8420100"/>
                  </a:lnTo>
                  <a:lnTo>
                    <a:pt x="4747746" y="8382000"/>
                  </a:lnTo>
                  <a:lnTo>
                    <a:pt x="4744210" y="8331200"/>
                  </a:lnTo>
                  <a:lnTo>
                    <a:pt x="4740051" y="8293100"/>
                  </a:lnTo>
                  <a:lnTo>
                    <a:pt x="4735270" y="8242300"/>
                  </a:lnTo>
                  <a:lnTo>
                    <a:pt x="4729866" y="8204200"/>
                  </a:lnTo>
                  <a:lnTo>
                    <a:pt x="4723840" y="8153400"/>
                  </a:lnTo>
                  <a:lnTo>
                    <a:pt x="4717192" y="8115300"/>
                  </a:lnTo>
                  <a:lnTo>
                    <a:pt x="4709921" y="8064500"/>
                  </a:lnTo>
                  <a:lnTo>
                    <a:pt x="4702028" y="8026400"/>
                  </a:lnTo>
                  <a:lnTo>
                    <a:pt x="4693512" y="7975600"/>
                  </a:lnTo>
                  <a:lnTo>
                    <a:pt x="4684374" y="7937500"/>
                  </a:lnTo>
                  <a:lnTo>
                    <a:pt x="4674613" y="7886700"/>
                  </a:lnTo>
                  <a:lnTo>
                    <a:pt x="4664230" y="7848600"/>
                  </a:lnTo>
                  <a:lnTo>
                    <a:pt x="4653225" y="7797800"/>
                  </a:lnTo>
                  <a:lnTo>
                    <a:pt x="4641597" y="7759700"/>
                  </a:lnTo>
                  <a:lnTo>
                    <a:pt x="4629347" y="7721600"/>
                  </a:lnTo>
                  <a:lnTo>
                    <a:pt x="4616475" y="7670800"/>
                  </a:lnTo>
                  <a:lnTo>
                    <a:pt x="4602980" y="7632700"/>
                  </a:lnTo>
                  <a:lnTo>
                    <a:pt x="4588863" y="7581900"/>
                  </a:lnTo>
                  <a:lnTo>
                    <a:pt x="4574123" y="7543800"/>
                  </a:lnTo>
                  <a:lnTo>
                    <a:pt x="4558761" y="7505700"/>
                  </a:lnTo>
                  <a:lnTo>
                    <a:pt x="4542777" y="7454900"/>
                  </a:lnTo>
                  <a:lnTo>
                    <a:pt x="4526170" y="7416800"/>
                  </a:lnTo>
                  <a:lnTo>
                    <a:pt x="4508941" y="7378700"/>
                  </a:lnTo>
                  <a:lnTo>
                    <a:pt x="4491089" y="7327900"/>
                  </a:lnTo>
                  <a:lnTo>
                    <a:pt x="4472615" y="7289800"/>
                  </a:lnTo>
                  <a:lnTo>
                    <a:pt x="4453519" y="7251700"/>
                  </a:lnTo>
                  <a:lnTo>
                    <a:pt x="4433800" y="7213600"/>
                  </a:lnTo>
                  <a:lnTo>
                    <a:pt x="4413459" y="7162800"/>
                  </a:lnTo>
                  <a:lnTo>
                    <a:pt x="4392496" y="7124700"/>
                  </a:lnTo>
                  <a:lnTo>
                    <a:pt x="4370910" y="7086600"/>
                  </a:lnTo>
                  <a:lnTo>
                    <a:pt x="4348702" y="7048500"/>
                  </a:lnTo>
                  <a:lnTo>
                    <a:pt x="4325872" y="7010400"/>
                  </a:lnTo>
                  <a:lnTo>
                    <a:pt x="4302419" y="6959600"/>
                  </a:lnTo>
                  <a:lnTo>
                    <a:pt x="4278344" y="6921500"/>
                  </a:lnTo>
                  <a:lnTo>
                    <a:pt x="4253646" y="6883400"/>
                  </a:lnTo>
                  <a:lnTo>
                    <a:pt x="4228327" y="6845300"/>
                  </a:lnTo>
                  <a:lnTo>
                    <a:pt x="4202384" y="6807200"/>
                  </a:lnTo>
                  <a:lnTo>
                    <a:pt x="4175820" y="6769100"/>
                  </a:lnTo>
                  <a:lnTo>
                    <a:pt x="4148633" y="6731000"/>
                  </a:lnTo>
                  <a:lnTo>
                    <a:pt x="4120824" y="6692900"/>
                  </a:lnTo>
                  <a:lnTo>
                    <a:pt x="4092392" y="6654800"/>
                  </a:lnTo>
                  <a:lnTo>
                    <a:pt x="4063338" y="6616700"/>
                  </a:lnTo>
                  <a:lnTo>
                    <a:pt x="4033662" y="6578600"/>
                  </a:lnTo>
                  <a:lnTo>
                    <a:pt x="4003364" y="6553200"/>
                  </a:lnTo>
                  <a:lnTo>
                    <a:pt x="3972443" y="6515100"/>
                  </a:lnTo>
                  <a:lnTo>
                    <a:pt x="3940900" y="6477000"/>
                  </a:lnTo>
                  <a:lnTo>
                    <a:pt x="3908734" y="6438900"/>
                  </a:lnTo>
                  <a:lnTo>
                    <a:pt x="3875946" y="6400800"/>
                  </a:lnTo>
                  <a:lnTo>
                    <a:pt x="3842536" y="6375400"/>
                  </a:lnTo>
                  <a:lnTo>
                    <a:pt x="3836044" y="6375400"/>
                  </a:lnTo>
                  <a:lnTo>
                    <a:pt x="3824170" y="6350000"/>
                  </a:lnTo>
                  <a:lnTo>
                    <a:pt x="3822589" y="6350000"/>
                  </a:lnTo>
                  <a:lnTo>
                    <a:pt x="3815532" y="6337300"/>
                  </a:lnTo>
                  <a:lnTo>
                    <a:pt x="560751" y="3086100"/>
                  </a:lnTo>
                  <a:lnTo>
                    <a:pt x="562290" y="3086100"/>
                  </a:lnTo>
                  <a:lnTo>
                    <a:pt x="530150" y="3048000"/>
                  </a:lnTo>
                  <a:lnTo>
                    <a:pt x="499515" y="3009900"/>
                  </a:lnTo>
                  <a:lnTo>
                    <a:pt x="470400" y="2971800"/>
                  </a:lnTo>
                  <a:lnTo>
                    <a:pt x="442821" y="2933700"/>
                  </a:lnTo>
                  <a:lnTo>
                    <a:pt x="416794" y="2895600"/>
                  </a:lnTo>
                  <a:lnTo>
                    <a:pt x="392333" y="2844800"/>
                  </a:lnTo>
                  <a:lnTo>
                    <a:pt x="369455" y="2806700"/>
                  </a:lnTo>
                  <a:lnTo>
                    <a:pt x="348174" y="2768600"/>
                  </a:lnTo>
                  <a:lnTo>
                    <a:pt x="328507" y="2717800"/>
                  </a:lnTo>
                  <a:lnTo>
                    <a:pt x="310469" y="2679700"/>
                  </a:lnTo>
                  <a:lnTo>
                    <a:pt x="294076" y="2628900"/>
                  </a:lnTo>
                  <a:lnTo>
                    <a:pt x="279342" y="2578100"/>
                  </a:lnTo>
                  <a:lnTo>
                    <a:pt x="266283" y="2540000"/>
                  </a:lnTo>
                  <a:lnTo>
                    <a:pt x="254916" y="2489200"/>
                  </a:lnTo>
                  <a:lnTo>
                    <a:pt x="245255" y="2438400"/>
                  </a:lnTo>
                  <a:lnTo>
                    <a:pt x="237315" y="2400300"/>
                  </a:lnTo>
                  <a:lnTo>
                    <a:pt x="231113" y="2349500"/>
                  </a:lnTo>
                  <a:lnTo>
                    <a:pt x="226664" y="2298700"/>
                  </a:lnTo>
                  <a:lnTo>
                    <a:pt x="223983" y="2247900"/>
                  </a:lnTo>
                  <a:lnTo>
                    <a:pt x="223086" y="2197100"/>
                  </a:lnTo>
                  <a:lnTo>
                    <a:pt x="224029" y="2146300"/>
                  </a:lnTo>
                  <a:lnTo>
                    <a:pt x="226845" y="2095500"/>
                  </a:lnTo>
                  <a:lnTo>
                    <a:pt x="231520" y="2044700"/>
                  </a:lnTo>
                  <a:lnTo>
                    <a:pt x="238035" y="1993900"/>
                  </a:lnTo>
                  <a:lnTo>
                    <a:pt x="246375" y="1943100"/>
                  </a:lnTo>
                  <a:lnTo>
                    <a:pt x="256522" y="1892300"/>
                  </a:lnTo>
                  <a:lnTo>
                    <a:pt x="268461" y="1854200"/>
                  </a:lnTo>
                  <a:lnTo>
                    <a:pt x="282174" y="1803400"/>
                  </a:lnTo>
                  <a:lnTo>
                    <a:pt x="297646" y="1752600"/>
                  </a:lnTo>
                  <a:lnTo>
                    <a:pt x="314859" y="1714500"/>
                  </a:lnTo>
                  <a:lnTo>
                    <a:pt x="333796" y="1663700"/>
                  </a:lnTo>
                  <a:lnTo>
                    <a:pt x="354443" y="1612900"/>
                  </a:lnTo>
                  <a:lnTo>
                    <a:pt x="376780" y="1574800"/>
                  </a:lnTo>
                  <a:lnTo>
                    <a:pt x="400793" y="1536700"/>
                  </a:lnTo>
                  <a:lnTo>
                    <a:pt x="426465" y="1485900"/>
                  </a:lnTo>
                  <a:lnTo>
                    <a:pt x="453778" y="1447800"/>
                  </a:lnTo>
                  <a:lnTo>
                    <a:pt x="482717" y="1409700"/>
                  </a:lnTo>
                  <a:lnTo>
                    <a:pt x="513264" y="1371600"/>
                  </a:lnTo>
                  <a:lnTo>
                    <a:pt x="545404" y="1333500"/>
                  </a:lnTo>
                  <a:lnTo>
                    <a:pt x="579119" y="1295400"/>
                  </a:lnTo>
                  <a:lnTo>
                    <a:pt x="614393" y="1257300"/>
                  </a:lnTo>
                  <a:lnTo>
                    <a:pt x="650999" y="1219200"/>
                  </a:lnTo>
                  <a:lnTo>
                    <a:pt x="688697" y="1181100"/>
                  </a:lnTo>
                  <a:lnTo>
                    <a:pt x="727446" y="1155700"/>
                  </a:lnTo>
                  <a:lnTo>
                    <a:pt x="767206" y="1117600"/>
                  </a:lnTo>
                  <a:lnTo>
                    <a:pt x="807937" y="1092200"/>
                  </a:lnTo>
                  <a:lnTo>
                    <a:pt x="849600" y="1066800"/>
                  </a:lnTo>
                  <a:lnTo>
                    <a:pt x="892155" y="1041400"/>
                  </a:lnTo>
                  <a:lnTo>
                    <a:pt x="935560" y="1016000"/>
                  </a:lnTo>
                  <a:lnTo>
                    <a:pt x="979777" y="990600"/>
                  </a:lnTo>
                  <a:lnTo>
                    <a:pt x="1024764" y="977900"/>
                  </a:lnTo>
                  <a:lnTo>
                    <a:pt x="1070483" y="952500"/>
                  </a:lnTo>
                  <a:lnTo>
                    <a:pt x="1163953" y="927100"/>
                  </a:lnTo>
                  <a:lnTo>
                    <a:pt x="1211625" y="901700"/>
                  </a:lnTo>
                  <a:lnTo>
                    <a:pt x="1259867" y="889000"/>
                  </a:lnTo>
                  <a:lnTo>
                    <a:pt x="1308640" y="889000"/>
                  </a:lnTo>
                  <a:lnTo>
                    <a:pt x="1357904" y="876300"/>
                  </a:lnTo>
                  <a:lnTo>
                    <a:pt x="1407619" y="876300"/>
                  </a:lnTo>
                  <a:lnTo>
                    <a:pt x="1457744" y="863600"/>
                  </a:lnTo>
                  <a:lnTo>
                    <a:pt x="4464565" y="863600"/>
                  </a:lnTo>
                  <a:lnTo>
                    <a:pt x="4454080" y="838200"/>
                  </a:lnTo>
                  <a:lnTo>
                    <a:pt x="4432400" y="787400"/>
                  </a:lnTo>
                  <a:lnTo>
                    <a:pt x="4410015" y="749300"/>
                  </a:lnTo>
                  <a:lnTo>
                    <a:pt x="4386929" y="698500"/>
                  </a:lnTo>
                  <a:lnTo>
                    <a:pt x="4363146" y="660400"/>
                  </a:lnTo>
                  <a:lnTo>
                    <a:pt x="4338671" y="609600"/>
                  </a:lnTo>
                  <a:lnTo>
                    <a:pt x="4313507" y="571500"/>
                  </a:lnTo>
                  <a:lnTo>
                    <a:pt x="4287660" y="533400"/>
                  </a:lnTo>
                  <a:lnTo>
                    <a:pt x="4261133" y="482600"/>
                  </a:lnTo>
                  <a:lnTo>
                    <a:pt x="4233931" y="444500"/>
                  </a:lnTo>
                  <a:lnTo>
                    <a:pt x="4206058" y="406400"/>
                  </a:lnTo>
                  <a:lnTo>
                    <a:pt x="4177519" y="355600"/>
                  </a:lnTo>
                  <a:lnTo>
                    <a:pt x="4148317" y="317500"/>
                  </a:lnTo>
                  <a:lnTo>
                    <a:pt x="4118458" y="279400"/>
                  </a:lnTo>
                  <a:lnTo>
                    <a:pt x="4087945" y="241300"/>
                  </a:lnTo>
                  <a:lnTo>
                    <a:pt x="4056782" y="203200"/>
                  </a:lnTo>
                  <a:lnTo>
                    <a:pt x="4024975" y="165100"/>
                  </a:lnTo>
                  <a:lnTo>
                    <a:pt x="3992527" y="127000"/>
                  </a:lnTo>
                  <a:lnTo>
                    <a:pt x="3959443" y="88900"/>
                  </a:lnTo>
                  <a:lnTo>
                    <a:pt x="3925727" y="50800"/>
                  </a:lnTo>
                  <a:lnTo>
                    <a:pt x="3891383" y="12700"/>
                  </a:lnTo>
                  <a:lnTo>
                    <a:pt x="3880121" y="0"/>
                  </a:lnTo>
                  <a:close/>
                </a:path>
                <a:path w="4756150" h="11290300">
                  <a:moveTo>
                    <a:pt x="228866" y="8483600"/>
                  </a:moveTo>
                  <a:lnTo>
                    <a:pt x="213882" y="8496300"/>
                  </a:lnTo>
                  <a:lnTo>
                    <a:pt x="228033" y="8496300"/>
                  </a:lnTo>
                  <a:lnTo>
                    <a:pt x="228866" y="8483600"/>
                  </a:lnTo>
                  <a:close/>
                </a:path>
                <a:path w="4756150" h="11290300">
                  <a:moveTo>
                    <a:pt x="4464565" y="863600"/>
                  </a:moveTo>
                  <a:lnTo>
                    <a:pt x="1660388" y="863600"/>
                  </a:lnTo>
                  <a:lnTo>
                    <a:pt x="1710513" y="876300"/>
                  </a:lnTo>
                  <a:lnTo>
                    <a:pt x="1760227" y="876300"/>
                  </a:lnTo>
                  <a:lnTo>
                    <a:pt x="1809491" y="889000"/>
                  </a:lnTo>
                  <a:lnTo>
                    <a:pt x="1858263" y="889000"/>
                  </a:lnTo>
                  <a:lnTo>
                    <a:pt x="1906505" y="901700"/>
                  </a:lnTo>
                  <a:lnTo>
                    <a:pt x="1954176" y="927100"/>
                  </a:lnTo>
                  <a:lnTo>
                    <a:pt x="2047645" y="952500"/>
                  </a:lnTo>
                  <a:lnTo>
                    <a:pt x="2093363" y="977900"/>
                  </a:lnTo>
                  <a:lnTo>
                    <a:pt x="2138350" y="990600"/>
                  </a:lnTo>
                  <a:lnTo>
                    <a:pt x="2182565" y="1016000"/>
                  </a:lnTo>
                  <a:lnTo>
                    <a:pt x="2225970" y="1041400"/>
                  </a:lnTo>
                  <a:lnTo>
                    <a:pt x="2268524" y="1066800"/>
                  </a:lnTo>
                  <a:lnTo>
                    <a:pt x="2310186" y="1092200"/>
                  </a:lnTo>
                  <a:lnTo>
                    <a:pt x="2350917" y="1117600"/>
                  </a:lnTo>
                  <a:lnTo>
                    <a:pt x="2390677" y="1155700"/>
                  </a:lnTo>
                  <a:lnTo>
                    <a:pt x="2429426" y="1181100"/>
                  </a:lnTo>
                  <a:lnTo>
                    <a:pt x="2467123" y="1219200"/>
                  </a:lnTo>
                  <a:lnTo>
                    <a:pt x="2503729" y="1257300"/>
                  </a:lnTo>
                  <a:lnTo>
                    <a:pt x="2539024" y="1295400"/>
                  </a:lnTo>
                  <a:lnTo>
                    <a:pt x="2572739" y="1333500"/>
                  </a:lnTo>
                  <a:lnTo>
                    <a:pt x="2604878" y="1371600"/>
                  </a:lnTo>
                  <a:lnTo>
                    <a:pt x="2635424" y="1409700"/>
                  </a:lnTo>
                  <a:lnTo>
                    <a:pt x="2664362" y="1447800"/>
                  </a:lnTo>
                  <a:lnTo>
                    <a:pt x="2691674" y="1485900"/>
                  </a:lnTo>
                  <a:lnTo>
                    <a:pt x="2717344" y="1536700"/>
                  </a:lnTo>
                  <a:lnTo>
                    <a:pt x="2741356" y="1574800"/>
                  </a:lnTo>
                  <a:lnTo>
                    <a:pt x="2763692" y="1612900"/>
                  </a:lnTo>
                  <a:lnTo>
                    <a:pt x="2784337" y="1663700"/>
                  </a:lnTo>
                  <a:lnTo>
                    <a:pt x="2803273" y="1714500"/>
                  </a:lnTo>
                  <a:lnTo>
                    <a:pt x="2820484" y="1752600"/>
                  </a:lnTo>
                  <a:lnTo>
                    <a:pt x="2835954" y="1803400"/>
                  </a:lnTo>
                  <a:lnTo>
                    <a:pt x="2849666" y="1854200"/>
                  </a:lnTo>
                  <a:lnTo>
                    <a:pt x="2861604" y="1892300"/>
                  </a:lnTo>
                  <a:lnTo>
                    <a:pt x="2871750" y="1943100"/>
                  </a:lnTo>
                  <a:lnTo>
                    <a:pt x="2880089" y="1993900"/>
                  </a:lnTo>
                  <a:lnTo>
                    <a:pt x="2886603" y="2044700"/>
                  </a:lnTo>
                  <a:lnTo>
                    <a:pt x="2891277" y="2095500"/>
                  </a:lnTo>
                  <a:lnTo>
                    <a:pt x="2894094" y="2146300"/>
                  </a:lnTo>
                  <a:lnTo>
                    <a:pt x="2895036" y="2197100"/>
                  </a:lnTo>
                  <a:lnTo>
                    <a:pt x="2894664" y="2222500"/>
                  </a:lnTo>
                  <a:lnTo>
                    <a:pt x="2893564" y="2260600"/>
                  </a:lnTo>
                  <a:lnTo>
                    <a:pt x="2891754" y="2286000"/>
                  </a:lnTo>
                  <a:lnTo>
                    <a:pt x="2889256" y="2324100"/>
                  </a:lnTo>
                  <a:lnTo>
                    <a:pt x="2904240" y="2311400"/>
                  </a:lnTo>
                  <a:lnTo>
                    <a:pt x="2924389" y="2311400"/>
                  </a:lnTo>
                  <a:lnTo>
                    <a:pt x="3123739" y="2197100"/>
                  </a:lnTo>
                  <a:lnTo>
                    <a:pt x="3214301" y="2146300"/>
                  </a:lnTo>
                  <a:lnTo>
                    <a:pt x="3260008" y="2133600"/>
                  </a:lnTo>
                  <a:lnTo>
                    <a:pt x="3352246" y="2082800"/>
                  </a:lnTo>
                  <a:lnTo>
                    <a:pt x="3398765" y="2070100"/>
                  </a:lnTo>
                  <a:lnTo>
                    <a:pt x="3445542" y="2044700"/>
                  </a:lnTo>
                  <a:lnTo>
                    <a:pt x="3539847" y="2019300"/>
                  </a:lnTo>
                  <a:lnTo>
                    <a:pt x="3587363" y="1993900"/>
                  </a:lnTo>
                  <a:lnTo>
                    <a:pt x="3779713" y="1943100"/>
                  </a:lnTo>
                  <a:lnTo>
                    <a:pt x="3828342" y="1917700"/>
                  </a:lnTo>
                  <a:lnTo>
                    <a:pt x="3877176" y="1905000"/>
                  </a:lnTo>
                  <a:lnTo>
                    <a:pt x="3926208" y="1905000"/>
                  </a:lnTo>
                  <a:lnTo>
                    <a:pt x="4124205" y="1854200"/>
                  </a:lnTo>
                  <a:lnTo>
                    <a:pt x="4174141" y="1854200"/>
                  </a:lnTo>
                  <a:lnTo>
                    <a:pt x="4274496" y="1828800"/>
                  </a:lnTo>
                  <a:lnTo>
                    <a:pt x="4324903" y="1828800"/>
                  </a:lnTo>
                  <a:lnTo>
                    <a:pt x="4375455" y="1816100"/>
                  </a:lnTo>
                  <a:lnTo>
                    <a:pt x="4476970" y="1816100"/>
                  </a:lnTo>
                  <a:lnTo>
                    <a:pt x="4527921" y="1803400"/>
                  </a:lnTo>
                  <a:lnTo>
                    <a:pt x="4732875" y="1803400"/>
                  </a:lnTo>
                  <a:lnTo>
                    <a:pt x="4726212" y="1752600"/>
                  </a:lnTo>
                  <a:lnTo>
                    <a:pt x="4718757" y="1701800"/>
                  </a:lnTo>
                  <a:lnTo>
                    <a:pt x="4710514" y="1651000"/>
                  </a:lnTo>
                  <a:lnTo>
                    <a:pt x="4701488" y="1600200"/>
                  </a:lnTo>
                  <a:lnTo>
                    <a:pt x="4691683" y="1549400"/>
                  </a:lnTo>
                  <a:lnTo>
                    <a:pt x="4681103" y="1498600"/>
                  </a:lnTo>
                  <a:lnTo>
                    <a:pt x="4669753" y="1447800"/>
                  </a:lnTo>
                  <a:lnTo>
                    <a:pt x="4657638" y="1409700"/>
                  </a:lnTo>
                  <a:lnTo>
                    <a:pt x="4644760" y="1358900"/>
                  </a:lnTo>
                  <a:lnTo>
                    <a:pt x="4631126" y="1308100"/>
                  </a:lnTo>
                  <a:lnTo>
                    <a:pt x="4616738" y="1257300"/>
                  </a:lnTo>
                  <a:lnTo>
                    <a:pt x="4601602" y="1206500"/>
                  </a:lnTo>
                  <a:lnTo>
                    <a:pt x="4585722" y="1168400"/>
                  </a:lnTo>
                  <a:lnTo>
                    <a:pt x="4569101" y="1117600"/>
                  </a:lnTo>
                  <a:lnTo>
                    <a:pt x="4551745" y="1066800"/>
                  </a:lnTo>
                  <a:lnTo>
                    <a:pt x="4533657" y="1028700"/>
                  </a:lnTo>
                  <a:lnTo>
                    <a:pt x="4514843" y="977900"/>
                  </a:lnTo>
                  <a:lnTo>
                    <a:pt x="4495305" y="927100"/>
                  </a:lnTo>
                  <a:lnTo>
                    <a:pt x="4475050" y="889000"/>
                  </a:lnTo>
                  <a:lnTo>
                    <a:pt x="4464565" y="863600"/>
                  </a:lnTo>
                  <a:close/>
                </a:path>
                <a:path w="4756150" h="11290300">
                  <a:moveTo>
                    <a:pt x="2924389" y="2311400"/>
                  </a:moveTo>
                  <a:lnTo>
                    <a:pt x="2904240" y="2311400"/>
                  </a:lnTo>
                  <a:lnTo>
                    <a:pt x="2902586" y="2324100"/>
                  </a:lnTo>
                  <a:lnTo>
                    <a:pt x="2924389" y="2311400"/>
                  </a:lnTo>
                  <a:close/>
                </a:path>
              </a:pathLst>
            </a:custGeom>
            <a:solidFill>
              <a:srgbClr val="464646">
                <a:alpha val="5000"/>
              </a:srgbClr>
            </a:solidFill>
          </p:spPr>
          <p:txBody>
            <a:bodyPr wrap="square" lIns="0" tIns="0" rIns="0" bIns="0" rtlCol="0"/>
            <a:lstStyle/>
            <a:p>
              <a:endParaRPr sz="1092" dirty="0"/>
            </a:p>
          </p:txBody>
        </p:sp>
        <p:sp>
          <p:nvSpPr>
            <p:cNvPr id="45" name="object 45"/>
            <p:cNvSpPr/>
            <p:nvPr/>
          </p:nvSpPr>
          <p:spPr>
            <a:xfrm>
              <a:off x="1845200" y="2215918"/>
              <a:ext cx="6117590" cy="6370955"/>
            </a:xfrm>
            <a:custGeom>
              <a:avLst/>
              <a:gdLst/>
              <a:ahLst/>
              <a:cxnLst/>
              <a:rect l="l" t="t" r="r" b="b"/>
              <a:pathLst>
                <a:path w="6117590" h="6370955">
                  <a:moveTo>
                    <a:pt x="2943195" y="4"/>
                  </a:moveTo>
                  <a:lnTo>
                    <a:pt x="2898113" y="0"/>
                  </a:lnTo>
                  <a:lnTo>
                    <a:pt x="2853035" y="625"/>
                  </a:lnTo>
                  <a:lnTo>
                    <a:pt x="2807967" y="1879"/>
                  </a:lnTo>
                  <a:lnTo>
                    <a:pt x="2762917" y="3764"/>
                  </a:lnTo>
                  <a:lnTo>
                    <a:pt x="2717893" y="6278"/>
                  </a:lnTo>
                  <a:lnTo>
                    <a:pt x="2672901" y="9422"/>
                  </a:lnTo>
                  <a:lnTo>
                    <a:pt x="2627949" y="13195"/>
                  </a:lnTo>
                  <a:lnTo>
                    <a:pt x="2583044" y="17598"/>
                  </a:lnTo>
                  <a:lnTo>
                    <a:pt x="2538193" y="22631"/>
                  </a:lnTo>
                  <a:lnTo>
                    <a:pt x="2493404" y="28293"/>
                  </a:lnTo>
                  <a:lnTo>
                    <a:pt x="2448684" y="34585"/>
                  </a:lnTo>
                  <a:lnTo>
                    <a:pt x="2404039" y="41506"/>
                  </a:lnTo>
                  <a:lnTo>
                    <a:pt x="2359478" y="49058"/>
                  </a:lnTo>
                  <a:lnTo>
                    <a:pt x="2315007" y="57239"/>
                  </a:lnTo>
                  <a:lnTo>
                    <a:pt x="2270634" y="66049"/>
                  </a:lnTo>
                  <a:lnTo>
                    <a:pt x="2226366" y="75489"/>
                  </a:lnTo>
                  <a:lnTo>
                    <a:pt x="2182210" y="85559"/>
                  </a:lnTo>
                  <a:lnTo>
                    <a:pt x="2138174" y="96259"/>
                  </a:lnTo>
                  <a:lnTo>
                    <a:pt x="2094265" y="107588"/>
                  </a:lnTo>
                  <a:lnTo>
                    <a:pt x="2050489" y="119547"/>
                  </a:lnTo>
                  <a:lnTo>
                    <a:pt x="2006855" y="132135"/>
                  </a:lnTo>
                  <a:lnTo>
                    <a:pt x="1963369" y="145353"/>
                  </a:lnTo>
                  <a:lnTo>
                    <a:pt x="1920038" y="159201"/>
                  </a:lnTo>
                  <a:lnTo>
                    <a:pt x="1876871" y="173678"/>
                  </a:lnTo>
                  <a:lnTo>
                    <a:pt x="1833874" y="188786"/>
                  </a:lnTo>
                  <a:lnTo>
                    <a:pt x="1791054" y="204522"/>
                  </a:lnTo>
                  <a:lnTo>
                    <a:pt x="1748419" y="220889"/>
                  </a:lnTo>
                  <a:lnTo>
                    <a:pt x="1705976" y="237885"/>
                  </a:lnTo>
                  <a:lnTo>
                    <a:pt x="1663732" y="255511"/>
                  </a:lnTo>
                  <a:lnTo>
                    <a:pt x="1621694" y="273766"/>
                  </a:lnTo>
                  <a:lnTo>
                    <a:pt x="1579870" y="292651"/>
                  </a:lnTo>
                  <a:lnTo>
                    <a:pt x="1538267" y="312166"/>
                  </a:lnTo>
                  <a:lnTo>
                    <a:pt x="1496892" y="332310"/>
                  </a:lnTo>
                  <a:lnTo>
                    <a:pt x="1455753" y="353084"/>
                  </a:lnTo>
                  <a:lnTo>
                    <a:pt x="1414856" y="374488"/>
                  </a:lnTo>
                  <a:lnTo>
                    <a:pt x="1374209" y="396521"/>
                  </a:lnTo>
                  <a:lnTo>
                    <a:pt x="1333819" y="419184"/>
                  </a:lnTo>
                  <a:lnTo>
                    <a:pt x="1293694" y="442477"/>
                  </a:lnTo>
                  <a:lnTo>
                    <a:pt x="1253840" y="466399"/>
                  </a:lnTo>
                  <a:lnTo>
                    <a:pt x="1214265" y="490951"/>
                  </a:lnTo>
                  <a:lnTo>
                    <a:pt x="1174976" y="516133"/>
                  </a:lnTo>
                  <a:lnTo>
                    <a:pt x="1135980" y="541944"/>
                  </a:lnTo>
                  <a:lnTo>
                    <a:pt x="1097285" y="568385"/>
                  </a:lnTo>
                  <a:lnTo>
                    <a:pt x="1058898" y="595456"/>
                  </a:lnTo>
                  <a:lnTo>
                    <a:pt x="1020825" y="623156"/>
                  </a:lnTo>
                  <a:lnTo>
                    <a:pt x="983076" y="651486"/>
                  </a:lnTo>
                  <a:lnTo>
                    <a:pt x="945655" y="680446"/>
                  </a:lnTo>
                  <a:lnTo>
                    <a:pt x="908572" y="710035"/>
                  </a:lnTo>
                  <a:lnTo>
                    <a:pt x="871832" y="740254"/>
                  </a:lnTo>
                  <a:lnTo>
                    <a:pt x="835444" y="771103"/>
                  </a:lnTo>
                  <a:lnTo>
                    <a:pt x="799415" y="802581"/>
                  </a:lnTo>
                  <a:lnTo>
                    <a:pt x="763751" y="834689"/>
                  </a:lnTo>
                  <a:lnTo>
                    <a:pt x="728460" y="867427"/>
                  </a:lnTo>
                  <a:lnTo>
                    <a:pt x="693550" y="900794"/>
                  </a:lnTo>
                  <a:lnTo>
                    <a:pt x="659027" y="934791"/>
                  </a:lnTo>
                  <a:lnTo>
                    <a:pt x="0" y="1593829"/>
                  </a:lnTo>
                  <a:lnTo>
                    <a:pt x="1317080" y="2910920"/>
                  </a:lnTo>
                  <a:lnTo>
                    <a:pt x="2029268" y="2198721"/>
                  </a:lnTo>
                  <a:lnTo>
                    <a:pt x="2030828" y="2200281"/>
                  </a:lnTo>
                  <a:lnTo>
                    <a:pt x="2068091" y="2168141"/>
                  </a:lnTo>
                  <a:lnTo>
                    <a:pt x="2106337" y="2137506"/>
                  </a:lnTo>
                  <a:lnTo>
                    <a:pt x="2145526" y="2108391"/>
                  </a:lnTo>
                  <a:lnTo>
                    <a:pt x="2185623" y="2080812"/>
                  </a:lnTo>
                  <a:lnTo>
                    <a:pt x="2226591" y="2054785"/>
                  </a:lnTo>
                  <a:lnTo>
                    <a:pt x="2268391" y="2030324"/>
                  </a:lnTo>
                  <a:lnTo>
                    <a:pt x="2310988" y="2007446"/>
                  </a:lnTo>
                  <a:lnTo>
                    <a:pt x="2354343" y="1986166"/>
                  </a:lnTo>
                  <a:lnTo>
                    <a:pt x="2398421" y="1966499"/>
                  </a:lnTo>
                  <a:lnTo>
                    <a:pt x="2443183" y="1948461"/>
                  </a:lnTo>
                  <a:lnTo>
                    <a:pt x="2488593" y="1932067"/>
                  </a:lnTo>
                  <a:lnTo>
                    <a:pt x="2534614" y="1917333"/>
                  </a:lnTo>
                  <a:lnTo>
                    <a:pt x="2581209" y="1904275"/>
                  </a:lnTo>
                  <a:lnTo>
                    <a:pt x="2628340" y="1892907"/>
                  </a:lnTo>
                  <a:lnTo>
                    <a:pt x="2675971" y="1883246"/>
                  </a:lnTo>
                  <a:lnTo>
                    <a:pt x="2724064" y="1875306"/>
                  </a:lnTo>
                  <a:lnTo>
                    <a:pt x="2772582" y="1869104"/>
                  </a:lnTo>
                  <a:lnTo>
                    <a:pt x="2821489" y="1864655"/>
                  </a:lnTo>
                  <a:lnTo>
                    <a:pt x="2870747" y="1861974"/>
                  </a:lnTo>
                  <a:lnTo>
                    <a:pt x="2920319" y="1861077"/>
                  </a:lnTo>
                  <a:lnTo>
                    <a:pt x="2971142" y="1862020"/>
                  </a:lnTo>
                  <a:lnTo>
                    <a:pt x="3021635" y="1864836"/>
                  </a:lnTo>
                  <a:lnTo>
                    <a:pt x="3071758" y="1869510"/>
                  </a:lnTo>
                  <a:lnTo>
                    <a:pt x="3121470" y="1876025"/>
                  </a:lnTo>
                  <a:lnTo>
                    <a:pt x="3170732" y="1884364"/>
                  </a:lnTo>
                  <a:lnTo>
                    <a:pt x="3219503" y="1894511"/>
                  </a:lnTo>
                  <a:lnTo>
                    <a:pt x="3267744" y="1906449"/>
                  </a:lnTo>
                  <a:lnTo>
                    <a:pt x="3315414" y="1920162"/>
                  </a:lnTo>
                  <a:lnTo>
                    <a:pt x="3362474" y="1935632"/>
                  </a:lnTo>
                  <a:lnTo>
                    <a:pt x="3408883" y="1952844"/>
                  </a:lnTo>
                  <a:lnTo>
                    <a:pt x="3454601" y="1971781"/>
                  </a:lnTo>
                  <a:lnTo>
                    <a:pt x="3499589" y="1992425"/>
                  </a:lnTo>
                  <a:lnTo>
                    <a:pt x="3543806" y="2014762"/>
                  </a:lnTo>
                  <a:lnTo>
                    <a:pt x="3587212" y="2038773"/>
                  </a:lnTo>
                  <a:lnTo>
                    <a:pt x="3629767" y="2064444"/>
                  </a:lnTo>
                  <a:lnTo>
                    <a:pt x="3671432" y="2091756"/>
                  </a:lnTo>
                  <a:lnTo>
                    <a:pt x="3712166" y="2120693"/>
                  </a:lnTo>
                  <a:lnTo>
                    <a:pt x="3751929" y="2151239"/>
                  </a:lnTo>
                  <a:lnTo>
                    <a:pt x="3790681" y="2183377"/>
                  </a:lnTo>
                  <a:lnTo>
                    <a:pt x="3828382" y="2217091"/>
                  </a:lnTo>
                  <a:lnTo>
                    <a:pt x="3864992" y="2252364"/>
                  </a:lnTo>
                  <a:lnTo>
                    <a:pt x="3900265" y="2288972"/>
                  </a:lnTo>
                  <a:lnTo>
                    <a:pt x="3933979" y="2326672"/>
                  </a:lnTo>
                  <a:lnTo>
                    <a:pt x="3966118" y="2365423"/>
                  </a:lnTo>
                  <a:lnTo>
                    <a:pt x="3996665" y="2405185"/>
                  </a:lnTo>
                  <a:lnTo>
                    <a:pt x="4025603" y="2445918"/>
                  </a:lnTo>
                  <a:lnTo>
                    <a:pt x="4052916" y="2487582"/>
                  </a:lnTo>
                  <a:lnTo>
                    <a:pt x="4078587" y="2530137"/>
                  </a:lnTo>
                  <a:lnTo>
                    <a:pt x="4102600" y="2573543"/>
                  </a:lnTo>
                  <a:lnTo>
                    <a:pt x="4124938" y="2617760"/>
                  </a:lnTo>
                  <a:lnTo>
                    <a:pt x="4145585" y="2662748"/>
                  </a:lnTo>
                  <a:lnTo>
                    <a:pt x="4164523" y="2708466"/>
                  </a:lnTo>
                  <a:lnTo>
                    <a:pt x="4181736" y="2754876"/>
                  </a:lnTo>
                  <a:lnTo>
                    <a:pt x="4197208" y="2801936"/>
                  </a:lnTo>
                  <a:lnTo>
                    <a:pt x="4210922" y="2849607"/>
                  </a:lnTo>
                  <a:lnTo>
                    <a:pt x="4222861" y="2897849"/>
                  </a:lnTo>
                  <a:lnTo>
                    <a:pt x="4233009" y="2946622"/>
                  </a:lnTo>
                  <a:lnTo>
                    <a:pt x="4241349" y="2995886"/>
                  </a:lnTo>
                  <a:lnTo>
                    <a:pt x="4247865" y="3045600"/>
                  </a:lnTo>
                  <a:lnTo>
                    <a:pt x="4252540" y="3095725"/>
                  </a:lnTo>
                  <a:lnTo>
                    <a:pt x="4255357" y="3146221"/>
                  </a:lnTo>
                  <a:lnTo>
                    <a:pt x="4256299" y="3197047"/>
                  </a:lnTo>
                  <a:lnTo>
                    <a:pt x="4255357" y="3247873"/>
                  </a:lnTo>
                  <a:lnTo>
                    <a:pt x="4252540" y="3298369"/>
                  </a:lnTo>
                  <a:lnTo>
                    <a:pt x="4247865" y="3348494"/>
                  </a:lnTo>
                  <a:lnTo>
                    <a:pt x="4241349" y="3398208"/>
                  </a:lnTo>
                  <a:lnTo>
                    <a:pt x="4233009" y="3447471"/>
                  </a:lnTo>
                  <a:lnTo>
                    <a:pt x="4222861" y="3496244"/>
                  </a:lnTo>
                  <a:lnTo>
                    <a:pt x="4210922" y="3544486"/>
                  </a:lnTo>
                  <a:lnTo>
                    <a:pt x="4197208" y="3592156"/>
                  </a:lnTo>
                  <a:lnTo>
                    <a:pt x="4181736" y="3639216"/>
                  </a:lnTo>
                  <a:lnTo>
                    <a:pt x="4164523" y="3685625"/>
                  </a:lnTo>
                  <a:lnTo>
                    <a:pt x="4145585" y="3731343"/>
                  </a:lnTo>
                  <a:lnTo>
                    <a:pt x="4124938" y="3776330"/>
                  </a:lnTo>
                  <a:lnTo>
                    <a:pt x="4102600" y="3820546"/>
                  </a:lnTo>
                  <a:lnTo>
                    <a:pt x="4078587" y="3863951"/>
                  </a:lnTo>
                  <a:lnTo>
                    <a:pt x="4052916" y="3906504"/>
                  </a:lnTo>
                  <a:lnTo>
                    <a:pt x="4025603" y="3948167"/>
                  </a:lnTo>
                  <a:lnTo>
                    <a:pt x="3996665" y="3988898"/>
                  </a:lnTo>
                  <a:lnTo>
                    <a:pt x="3966118" y="4028658"/>
                  </a:lnTo>
                  <a:lnTo>
                    <a:pt x="3933979" y="4067406"/>
                  </a:lnTo>
                  <a:lnTo>
                    <a:pt x="3900265" y="4105103"/>
                  </a:lnTo>
                  <a:lnTo>
                    <a:pt x="3864992" y="4141709"/>
                  </a:lnTo>
                  <a:lnTo>
                    <a:pt x="3828382" y="4177003"/>
                  </a:lnTo>
                  <a:lnTo>
                    <a:pt x="3790681" y="4210717"/>
                  </a:lnTo>
                  <a:lnTo>
                    <a:pt x="3751929" y="4242855"/>
                  </a:lnTo>
                  <a:lnTo>
                    <a:pt x="3712166" y="4273401"/>
                  </a:lnTo>
                  <a:lnTo>
                    <a:pt x="3671432" y="4302338"/>
                  </a:lnTo>
                  <a:lnTo>
                    <a:pt x="3629767" y="4329650"/>
                  </a:lnTo>
                  <a:lnTo>
                    <a:pt x="3587212" y="4355320"/>
                  </a:lnTo>
                  <a:lnTo>
                    <a:pt x="3543806" y="4379332"/>
                  </a:lnTo>
                  <a:lnTo>
                    <a:pt x="3499589" y="4401668"/>
                  </a:lnTo>
                  <a:lnTo>
                    <a:pt x="3454601" y="4422313"/>
                  </a:lnTo>
                  <a:lnTo>
                    <a:pt x="3408883" y="4441250"/>
                  </a:lnTo>
                  <a:lnTo>
                    <a:pt x="3362474" y="4458462"/>
                  </a:lnTo>
                  <a:lnTo>
                    <a:pt x="3315414" y="4473932"/>
                  </a:lnTo>
                  <a:lnTo>
                    <a:pt x="3267744" y="4487645"/>
                  </a:lnTo>
                  <a:lnTo>
                    <a:pt x="3219503" y="4499583"/>
                  </a:lnTo>
                  <a:lnTo>
                    <a:pt x="3170732" y="4509730"/>
                  </a:lnTo>
                  <a:lnTo>
                    <a:pt x="3121470" y="4518069"/>
                  </a:lnTo>
                  <a:lnTo>
                    <a:pt x="3071758" y="4524584"/>
                  </a:lnTo>
                  <a:lnTo>
                    <a:pt x="3021635" y="4529258"/>
                  </a:lnTo>
                  <a:lnTo>
                    <a:pt x="2971142" y="4532074"/>
                  </a:lnTo>
                  <a:lnTo>
                    <a:pt x="2920319" y="4533017"/>
                  </a:lnTo>
                  <a:lnTo>
                    <a:pt x="2889291" y="4532645"/>
                  </a:lnTo>
                  <a:lnTo>
                    <a:pt x="2858303" y="4531544"/>
                  </a:lnTo>
                  <a:lnTo>
                    <a:pt x="2827365" y="4529735"/>
                  </a:lnTo>
                  <a:lnTo>
                    <a:pt x="2796490" y="4527237"/>
                  </a:lnTo>
                  <a:lnTo>
                    <a:pt x="2806689" y="4542231"/>
                  </a:lnTo>
                  <a:lnTo>
                    <a:pt x="2799454" y="4540566"/>
                  </a:lnTo>
                  <a:lnTo>
                    <a:pt x="2825469" y="4584172"/>
                  </a:lnTo>
                  <a:lnTo>
                    <a:pt x="2850837" y="4628096"/>
                  </a:lnTo>
                  <a:lnTo>
                    <a:pt x="2875554" y="4672332"/>
                  </a:lnTo>
                  <a:lnTo>
                    <a:pt x="2899619" y="4716874"/>
                  </a:lnTo>
                  <a:lnTo>
                    <a:pt x="2923030" y="4761716"/>
                  </a:lnTo>
                  <a:lnTo>
                    <a:pt x="2945785" y="4806853"/>
                  </a:lnTo>
                  <a:lnTo>
                    <a:pt x="2967882" y="4852278"/>
                  </a:lnTo>
                  <a:lnTo>
                    <a:pt x="2989320" y="4897985"/>
                  </a:lnTo>
                  <a:lnTo>
                    <a:pt x="3010097" y="4943969"/>
                  </a:lnTo>
                  <a:lnTo>
                    <a:pt x="3030211" y="4990223"/>
                  </a:lnTo>
                  <a:lnTo>
                    <a:pt x="3049660" y="5036742"/>
                  </a:lnTo>
                  <a:lnTo>
                    <a:pt x="3068443" y="5083519"/>
                  </a:lnTo>
                  <a:lnTo>
                    <a:pt x="3086557" y="5130548"/>
                  </a:lnTo>
                  <a:lnTo>
                    <a:pt x="3104000" y="5177825"/>
                  </a:lnTo>
                  <a:lnTo>
                    <a:pt x="3120772" y="5225341"/>
                  </a:lnTo>
                  <a:lnTo>
                    <a:pt x="3136869" y="5273092"/>
                  </a:lnTo>
                  <a:lnTo>
                    <a:pt x="3152291" y="5321072"/>
                  </a:lnTo>
                  <a:lnTo>
                    <a:pt x="3167035" y="5369275"/>
                  </a:lnTo>
                  <a:lnTo>
                    <a:pt x="3181100" y="5417694"/>
                  </a:lnTo>
                  <a:lnTo>
                    <a:pt x="3194484" y="5466324"/>
                  </a:lnTo>
                  <a:lnTo>
                    <a:pt x="3207185" y="5515158"/>
                  </a:lnTo>
                  <a:lnTo>
                    <a:pt x="3219201" y="5564192"/>
                  </a:lnTo>
                  <a:lnTo>
                    <a:pt x="3230530" y="5613418"/>
                  </a:lnTo>
                  <a:lnTo>
                    <a:pt x="3241171" y="5662831"/>
                  </a:lnTo>
                  <a:lnTo>
                    <a:pt x="3251122" y="5712425"/>
                  </a:lnTo>
                  <a:lnTo>
                    <a:pt x="3260380" y="5762194"/>
                  </a:lnTo>
                  <a:lnTo>
                    <a:pt x="3268945" y="5812131"/>
                  </a:lnTo>
                  <a:lnTo>
                    <a:pt x="3276814" y="5862232"/>
                  </a:lnTo>
                  <a:lnTo>
                    <a:pt x="3283985" y="5912490"/>
                  </a:lnTo>
                  <a:lnTo>
                    <a:pt x="3290457" y="5962898"/>
                  </a:lnTo>
                  <a:lnTo>
                    <a:pt x="3296228" y="6013452"/>
                  </a:lnTo>
                  <a:lnTo>
                    <a:pt x="3301296" y="6064145"/>
                  </a:lnTo>
                  <a:lnTo>
                    <a:pt x="3305660" y="6114971"/>
                  </a:lnTo>
                  <a:lnTo>
                    <a:pt x="3309316" y="6165924"/>
                  </a:lnTo>
                  <a:lnTo>
                    <a:pt x="3312265" y="6216998"/>
                  </a:lnTo>
                  <a:lnTo>
                    <a:pt x="3314503" y="6268187"/>
                  </a:lnTo>
                  <a:lnTo>
                    <a:pt x="3316029" y="6319486"/>
                  </a:lnTo>
                  <a:lnTo>
                    <a:pt x="3316841" y="6370887"/>
                  </a:lnTo>
                  <a:lnTo>
                    <a:pt x="3366989" y="6364225"/>
                  </a:lnTo>
                  <a:lnTo>
                    <a:pt x="3416980" y="6356771"/>
                  </a:lnTo>
                  <a:lnTo>
                    <a:pt x="3466804" y="6348530"/>
                  </a:lnTo>
                  <a:lnTo>
                    <a:pt x="3516452" y="6339505"/>
                  </a:lnTo>
                  <a:lnTo>
                    <a:pt x="3565916" y="6329701"/>
                  </a:lnTo>
                  <a:lnTo>
                    <a:pt x="3615185" y="6319122"/>
                  </a:lnTo>
                  <a:lnTo>
                    <a:pt x="3664252" y="6307774"/>
                  </a:lnTo>
                  <a:lnTo>
                    <a:pt x="3713105" y="6295659"/>
                  </a:lnTo>
                  <a:lnTo>
                    <a:pt x="3761737" y="6282782"/>
                  </a:lnTo>
                  <a:lnTo>
                    <a:pt x="3810139" y="6269148"/>
                  </a:lnTo>
                  <a:lnTo>
                    <a:pt x="3858300" y="6254761"/>
                  </a:lnTo>
                  <a:lnTo>
                    <a:pt x="3906212" y="6239625"/>
                  </a:lnTo>
                  <a:lnTo>
                    <a:pt x="3953865" y="6223745"/>
                  </a:lnTo>
                  <a:lnTo>
                    <a:pt x="4001251" y="6207124"/>
                  </a:lnTo>
                  <a:lnTo>
                    <a:pt x="4048360" y="6189768"/>
                  </a:lnTo>
                  <a:lnTo>
                    <a:pt x="4095183" y="6171681"/>
                  </a:lnTo>
                  <a:lnTo>
                    <a:pt x="4141711" y="6152866"/>
                  </a:lnTo>
                  <a:lnTo>
                    <a:pt x="4187934" y="6133329"/>
                  </a:lnTo>
                  <a:lnTo>
                    <a:pt x="4233844" y="6113073"/>
                  </a:lnTo>
                  <a:lnTo>
                    <a:pt x="4279431" y="6092103"/>
                  </a:lnTo>
                  <a:lnTo>
                    <a:pt x="4324686" y="6070423"/>
                  </a:lnTo>
                  <a:lnTo>
                    <a:pt x="4369600" y="6048037"/>
                  </a:lnTo>
                  <a:lnTo>
                    <a:pt x="4414163" y="6024951"/>
                  </a:lnTo>
                  <a:lnTo>
                    <a:pt x="4458367" y="6001167"/>
                  </a:lnTo>
                  <a:lnTo>
                    <a:pt x="4502202" y="5976691"/>
                  </a:lnTo>
                  <a:lnTo>
                    <a:pt x="4545659" y="5951527"/>
                  </a:lnTo>
                  <a:lnTo>
                    <a:pt x="4588729" y="5925679"/>
                  </a:lnTo>
                  <a:lnTo>
                    <a:pt x="4631403" y="5899152"/>
                  </a:lnTo>
                  <a:lnTo>
                    <a:pt x="4673671" y="5871949"/>
                  </a:lnTo>
                  <a:lnTo>
                    <a:pt x="4715525" y="5844075"/>
                  </a:lnTo>
                  <a:lnTo>
                    <a:pt x="4756954" y="5815535"/>
                  </a:lnTo>
                  <a:lnTo>
                    <a:pt x="4797951" y="5786332"/>
                  </a:lnTo>
                  <a:lnTo>
                    <a:pt x="4838505" y="5756471"/>
                  </a:lnTo>
                  <a:lnTo>
                    <a:pt x="4878608" y="5725957"/>
                  </a:lnTo>
                  <a:lnTo>
                    <a:pt x="4918250" y="5694794"/>
                  </a:lnTo>
                  <a:lnTo>
                    <a:pt x="4957422" y="5662985"/>
                  </a:lnTo>
                  <a:lnTo>
                    <a:pt x="4996115" y="5630536"/>
                  </a:lnTo>
                  <a:lnTo>
                    <a:pt x="5034320" y="5597450"/>
                  </a:lnTo>
                  <a:lnTo>
                    <a:pt x="5072027" y="5563733"/>
                  </a:lnTo>
                  <a:lnTo>
                    <a:pt x="5109227" y="5529388"/>
                  </a:lnTo>
                  <a:lnTo>
                    <a:pt x="5145912" y="5494419"/>
                  </a:lnTo>
                  <a:lnTo>
                    <a:pt x="5182072" y="5458831"/>
                  </a:lnTo>
                  <a:lnTo>
                    <a:pt x="5216083" y="5424310"/>
                  </a:lnTo>
                  <a:lnTo>
                    <a:pt x="5249463" y="5389400"/>
                  </a:lnTo>
                  <a:lnTo>
                    <a:pt x="5282214" y="5354111"/>
                  </a:lnTo>
                  <a:lnTo>
                    <a:pt x="5314335" y="5318447"/>
                  </a:lnTo>
                  <a:lnTo>
                    <a:pt x="5345826" y="5282418"/>
                  </a:lnTo>
                  <a:lnTo>
                    <a:pt x="5376688" y="5246031"/>
                  </a:lnTo>
                  <a:lnTo>
                    <a:pt x="5406919" y="5209291"/>
                  </a:lnTo>
                  <a:lnTo>
                    <a:pt x="5436521" y="5172208"/>
                  </a:lnTo>
                  <a:lnTo>
                    <a:pt x="5465493" y="5134787"/>
                  </a:lnTo>
                  <a:lnTo>
                    <a:pt x="5493835" y="5097037"/>
                  </a:lnTo>
                  <a:lnTo>
                    <a:pt x="5521547" y="5058964"/>
                  </a:lnTo>
                  <a:lnTo>
                    <a:pt x="5548629" y="5020576"/>
                  </a:lnTo>
                  <a:lnTo>
                    <a:pt x="5575082" y="4981880"/>
                  </a:lnTo>
                  <a:lnTo>
                    <a:pt x="5600905" y="4942884"/>
                  </a:lnTo>
                  <a:lnTo>
                    <a:pt x="5626098" y="4903593"/>
                  </a:lnTo>
                  <a:lnTo>
                    <a:pt x="5650661" y="4864017"/>
                  </a:lnTo>
                  <a:lnTo>
                    <a:pt x="5674594" y="4824161"/>
                  </a:lnTo>
                  <a:lnTo>
                    <a:pt x="5697898" y="4784034"/>
                  </a:lnTo>
                  <a:lnTo>
                    <a:pt x="5720571" y="4743642"/>
                  </a:lnTo>
                  <a:lnTo>
                    <a:pt x="5742615" y="4702993"/>
                  </a:lnTo>
                  <a:lnTo>
                    <a:pt x="5764029" y="4662094"/>
                  </a:lnTo>
                  <a:lnTo>
                    <a:pt x="5784813" y="4620952"/>
                  </a:lnTo>
                  <a:lnTo>
                    <a:pt x="5804968" y="4579575"/>
                  </a:lnTo>
                  <a:lnTo>
                    <a:pt x="5824492" y="4537969"/>
                  </a:lnTo>
                  <a:lnTo>
                    <a:pt x="5843387" y="4496142"/>
                  </a:lnTo>
                  <a:lnTo>
                    <a:pt x="5861652" y="4454102"/>
                  </a:lnTo>
                  <a:lnTo>
                    <a:pt x="5879287" y="4411854"/>
                  </a:lnTo>
                  <a:lnTo>
                    <a:pt x="5896292" y="4369408"/>
                  </a:lnTo>
                  <a:lnTo>
                    <a:pt x="5912668" y="4326770"/>
                  </a:lnTo>
                  <a:lnTo>
                    <a:pt x="5928414" y="4283946"/>
                  </a:lnTo>
                  <a:lnTo>
                    <a:pt x="5943529" y="4240946"/>
                  </a:lnTo>
                  <a:lnTo>
                    <a:pt x="5958015" y="4197775"/>
                  </a:lnTo>
                  <a:lnTo>
                    <a:pt x="5971871" y="4154440"/>
                  </a:lnTo>
                  <a:lnTo>
                    <a:pt x="5985098" y="4110950"/>
                  </a:lnTo>
                  <a:lnTo>
                    <a:pt x="5997694" y="4067312"/>
                  </a:lnTo>
                  <a:lnTo>
                    <a:pt x="6009661" y="4023532"/>
                  </a:lnTo>
                  <a:lnTo>
                    <a:pt x="6020998" y="3979618"/>
                  </a:lnTo>
                  <a:lnTo>
                    <a:pt x="6031705" y="3935577"/>
                  </a:lnTo>
                  <a:lnTo>
                    <a:pt x="6041782" y="3891417"/>
                  </a:lnTo>
                  <a:lnTo>
                    <a:pt x="6051230" y="3847144"/>
                  </a:lnTo>
                  <a:lnTo>
                    <a:pt x="6060047" y="3802767"/>
                  </a:lnTo>
                  <a:lnTo>
                    <a:pt x="6068235" y="3758291"/>
                  </a:lnTo>
                  <a:lnTo>
                    <a:pt x="6075793" y="3713725"/>
                  </a:lnTo>
                  <a:lnTo>
                    <a:pt x="6082721" y="3669075"/>
                  </a:lnTo>
                  <a:lnTo>
                    <a:pt x="6089020" y="3624350"/>
                  </a:lnTo>
                  <a:lnTo>
                    <a:pt x="6094688" y="3579555"/>
                  </a:lnTo>
                  <a:lnTo>
                    <a:pt x="6099727" y="3534699"/>
                  </a:lnTo>
                  <a:lnTo>
                    <a:pt x="6104136" y="3489789"/>
                  </a:lnTo>
                  <a:lnTo>
                    <a:pt x="6107915" y="3444831"/>
                  </a:lnTo>
                  <a:lnTo>
                    <a:pt x="6111064" y="3399834"/>
                  </a:lnTo>
                  <a:lnTo>
                    <a:pt x="6113583" y="3354804"/>
                  </a:lnTo>
                  <a:lnTo>
                    <a:pt x="6115473" y="3309749"/>
                  </a:lnTo>
                  <a:lnTo>
                    <a:pt x="6116733" y="3264675"/>
                  </a:lnTo>
                  <a:lnTo>
                    <a:pt x="6117363" y="3219591"/>
                  </a:lnTo>
                  <a:lnTo>
                    <a:pt x="6117363" y="3174503"/>
                  </a:lnTo>
                  <a:lnTo>
                    <a:pt x="6116733" y="3129419"/>
                  </a:lnTo>
                  <a:lnTo>
                    <a:pt x="6115474" y="3084345"/>
                  </a:lnTo>
                  <a:lnTo>
                    <a:pt x="6113584" y="3039290"/>
                  </a:lnTo>
                  <a:lnTo>
                    <a:pt x="6111065" y="2994260"/>
                  </a:lnTo>
                  <a:lnTo>
                    <a:pt x="6107916" y="2949262"/>
                  </a:lnTo>
                  <a:lnTo>
                    <a:pt x="6104138" y="2904305"/>
                  </a:lnTo>
                  <a:lnTo>
                    <a:pt x="6099729" y="2859395"/>
                  </a:lnTo>
                  <a:lnTo>
                    <a:pt x="6094691" y="2814539"/>
                  </a:lnTo>
                  <a:lnTo>
                    <a:pt x="6089022" y="2769744"/>
                  </a:lnTo>
                  <a:lnTo>
                    <a:pt x="6082724" y="2725018"/>
                  </a:lnTo>
                  <a:lnTo>
                    <a:pt x="6075796" y="2680369"/>
                  </a:lnTo>
                  <a:lnTo>
                    <a:pt x="6068239" y="2635803"/>
                  </a:lnTo>
                  <a:lnTo>
                    <a:pt x="6060051" y="2591327"/>
                  </a:lnTo>
                  <a:lnTo>
                    <a:pt x="6051234" y="2546949"/>
                  </a:lnTo>
                  <a:lnTo>
                    <a:pt x="6041787" y="2502677"/>
                  </a:lnTo>
                  <a:lnTo>
                    <a:pt x="6031710" y="2458517"/>
                  </a:lnTo>
                  <a:lnTo>
                    <a:pt x="6021003" y="2414476"/>
                  </a:lnTo>
                  <a:lnTo>
                    <a:pt x="6009667" y="2370562"/>
                  </a:lnTo>
                  <a:lnTo>
                    <a:pt x="5997700" y="2326782"/>
                  </a:lnTo>
                  <a:lnTo>
                    <a:pt x="5985104" y="2283143"/>
                  </a:lnTo>
                  <a:lnTo>
                    <a:pt x="5971878" y="2239653"/>
                  </a:lnTo>
                  <a:lnTo>
                    <a:pt x="5958022" y="2196319"/>
                  </a:lnTo>
                  <a:lnTo>
                    <a:pt x="5943537" y="2153148"/>
                  </a:lnTo>
                  <a:lnTo>
                    <a:pt x="5928421" y="2110147"/>
                  </a:lnTo>
                  <a:lnTo>
                    <a:pt x="5912676" y="2067324"/>
                  </a:lnTo>
                  <a:lnTo>
                    <a:pt x="5896301" y="2024686"/>
                  </a:lnTo>
                  <a:lnTo>
                    <a:pt x="5879296" y="1982239"/>
                  </a:lnTo>
                  <a:lnTo>
                    <a:pt x="5861661" y="1939992"/>
                  </a:lnTo>
                  <a:lnTo>
                    <a:pt x="5843396" y="1897952"/>
                  </a:lnTo>
                  <a:lnTo>
                    <a:pt x="5824502" y="1856125"/>
                  </a:lnTo>
                  <a:lnTo>
                    <a:pt x="5804978" y="1814519"/>
                  </a:lnTo>
                  <a:lnTo>
                    <a:pt x="5784824" y="1773142"/>
                  </a:lnTo>
                  <a:lnTo>
                    <a:pt x="5764040" y="1732000"/>
                  </a:lnTo>
                  <a:lnTo>
                    <a:pt x="5742627" y="1691101"/>
                  </a:lnTo>
                  <a:lnTo>
                    <a:pt x="5720583" y="1650452"/>
                  </a:lnTo>
                  <a:lnTo>
                    <a:pt x="5697910" y="1610060"/>
                  </a:lnTo>
                  <a:lnTo>
                    <a:pt x="5674607" y="1569933"/>
                  </a:lnTo>
                  <a:lnTo>
                    <a:pt x="5650674" y="1530077"/>
                  </a:lnTo>
                  <a:lnTo>
                    <a:pt x="5626111" y="1490501"/>
                  </a:lnTo>
                  <a:lnTo>
                    <a:pt x="5600919" y="1451210"/>
                  </a:lnTo>
                  <a:lnTo>
                    <a:pt x="5575096" y="1412214"/>
                  </a:lnTo>
                  <a:lnTo>
                    <a:pt x="5548644" y="1373518"/>
                  </a:lnTo>
                  <a:lnTo>
                    <a:pt x="5521562" y="1335130"/>
                  </a:lnTo>
                  <a:lnTo>
                    <a:pt x="5493850" y="1297057"/>
                  </a:lnTo>
                  <a:lnTo>
                    <a:pt x="5465509" y="1259307"/>
                  </a:lnTo>
                  <a:lnTo>
                    <a:pt x="5436537" y="1221886"/>
                  </a:lnTo>
                  <a:lnTo>
                    <a:pt x="5406936" y="1184803"/>
                  </a:lnTo>
                  <a:lnTo>
                    <a:pt x="5376705" y="1148063"/>
                  </a:lnTo>
                  <a:lnTo>
                    <a:pt x="5345844" y="1111675"/>
                  </a:lnTo>
                  <a:lnTo>
                    <a:pt x="5314354" y="1075646"/>
                  </a:lnTo>
                  <a:lnTo>
                    <a:pt x="5282233" y="1039983"/>
                  </a:lnTo>
                  <a:lnTo>
                    <a:pt x="5249483" y="1004693"/>
                  </a:lnTo>
                  <a:lnTo>
                    <a:pt x="5216103" y="969784"/>
                  </a:lnTo>
                  <a:lnTo>
                    <a:pt x="5182093" y="935262"/>
                  </a:lnTo>
                  <a:lnTo>
                    <a:pt x="5147577" y="901258"/>
                  </a:lnTo>
                  <a:lnTo>
                    <a:pt x="5112673" y="867882"/>
                  </a:lnTo>
                  <a:lnTo>
                    <a:pt x="5077389" y="835137"/>
                  </a:lnTo>
                  <a:lnTo>
                    <a:pt x="5041732" y="803021"/>
                  </a:lnTo>
                  <a:lnTo>
                    <a:pt x="5005708" y="771535"/>
                  </a:lnTo>
                  <a:lnTo>
                    <a:pt x="4969326" y="740678"/>
                  </a:lnTo>
                  <a:lnTo>
                    <a:pt x="4932593" y="710451"/>
                  </a:lnTo>
                  <a:lnTo>
                    <a:pt x="4895515" y="680853"/>
                  </a:lnTo>
                  <a:lnTo>
                    <a:pt x="4858101" y="651886"/>
                  </a:lnTo>
                  <a:lnTo>
                    <a:pt x="4820357" y="623547"/>
                  </a:lnTo>
                  <a:lnTo>
                    <a:pt x="4782290" y="595839"/>
                  </a:lnTo>
                  <a:lnTo>
                    <a:pt x="4743909" y="568760"/>
                  </a:lnTo>
                  <a:lnTo>
                    <a:pt x="4705219" y="542311"/>
                  </a:lnTo>
                  <a:lnTo>
                    <a:pt x="4666228" y="516491"/>
                  </a:lnTo>
                  <a:lnTo>
                    <a:pt x="4626944" y="491301"/>
                  </a:lnTo>
                  <a:lnTo>
                    <a:pt x="4587374" y="466740"/>
                  </a:lnTo>
                  <a:lnTo>
                    <a:pt x="4547525" y="442810"/>
                  </a:lnTo>
                  <a:lnTo>
                    <a:pt x="4507404" y="419508"/>
                  </a:lnTo>
                  <a:lnTo>
                    <a:pt x="4467019" y="396837"/>
                  </a:lnTo>
                  <a:lnTo>
                    <a:pt x="4426376" y="374795"/>
                  </a:lnTo>
                  <a:lnTo>
                    <a:pt x="4385484" y="353383"/>
                  </a:lnTo>
                  <a:lnTo>
                    <a:pt x="4344349" y="332600"/>
                  </a:lnTo>
                  <a:lnTo>
                    <a:pt x="4302978" y="312447"/>
                  </a:lnTo>
                  <a:lnTo>
                    <a:pt x="4261379" y="292924"/>
                  </a:lnTo>
                  <a:lnTo>
                    <a:pt x="4219558" y="274030"/>
                  </a:lnTo>
                  <a:lnTo>
                    <a:pt x="4177525" y="255766"/>
                  </a:lnTo>
                  <a:lnTo>
                    <a:pt x="4135284" y="238131"/>
                  </a:lnTo>
                  <a:lnTo>
                    <a:pt x="4092844" y="221127"/>
                  </a:lnTo>
                  <a:lnTo>
                    <a:pt x="4050213" y="204751"/>
                  </a:lnTo>
                  <a:lnTo>
                    <a:pt x="4007396" y="189006"/>
                  </a:lnTo>
                  <a:lnTo>
                    <a:pt x="3964402" y="173890"/>
                  </a:lnTo>
                  <a:lnTo>
                    <a:pt x="3921238" y="159404"/>
                  </a:lnTo>
                  <a:lnTo>
                    <a:pt x="3877910" y="145547"/>
                  </a:lnTo>
                  <a:lnTo>
                    <a:pt x="3834427" y="132320"/>
                  </a:lnTo>
                  <a:lnTo>
                    <a:pt x="3790795" y="119723"/>
                  </a:lnTo>
                  <a:lnTo>
                    <a:pt x="3747022" y="107755"/>
                  </a:lnTo>
                  <a:lnTo>
                    <a:pt x="3703114" y="96417"/>
                  </a:lnTo>
                  <a:lnTo>
                    <a:pt x="3659080" y="85708"/>
                  </a:lnTo>
                  <a:lnTo>
                    <a:pt x="3614927" y="75629"/>
                  </a:lnTo>
                  <a:lnTo>
                    <a:pt x="3570660" y="66180"/>
                  </a:lnTo>
                  <a:lnTo>
                    <a:pt x="3526289" y="57361"/>
                  </a:lnTo>
                  <a:lnTo>
                    <a:pt x="3481820" y="49171"/>
                  </a:lnTo>
                  <a:lnTo>
                    <a:pt x="3437261" y="41611"/>
                  </a:lnTo>
                  <a:lnTo>
                    <a:pt x="3392617" y="34680"/>
                  </a:lnTo>
                  <a:lnTo>
                    <a:pt x="3347898" y="28379"/>
                  </a:lnTo>
                  <a:lnTo>
                    <a:pt x="3303110" y="22708"/>
                  </a:lnTo>
                  <a:lnTo>
                    <a:pt x="3258260" y="17666"/>
                  </a:lnTo>
                  <a:lnTo>
                    <a:pt x="3213356" y="13254"/>
                  </a:lnTo>
                  <a:lnTo>
                    <a:pt x="3168405" y="9471"/>
                  </a:lnTo>
                  <a:lnTo>
                    <a:pt x="3123414" y="6319"/>
                  </a:lnTo>
                  <a:lnTo>
                    <a:pt x="3078390" y="3796"/>
                  </a:lnTo>
                  <a:lnTo>
                    <a:pt x="3033341" y="1902"/>
                  </a:lnTo>
                  <a:lnTo>
                    <a:pt x="2988273" y="638"/>
                  </a:lnTo>
                  <a:lnTo>
                    <a:pt x="2943195" y="4"/>
                  </a:lnTo>
                  <a:close/>
                </a:path>
              </a:pathLst>
            </a:custGeom>
            <a:solidFill>
              <a:srgbClr val="666666">
                <a:alpha val="5000"/>
              </a:srgbClr>
            </a:solidFill>
          </p:spPr>
          <p:txBody>
            <a:bodyPr wrap="square" lIns="0" tIns="0" rIns="0" bIns="0" rtlCol="0"/>
            <a:lstStyle/>
            <a:p>
              <a:endParaRPr sz="1092" dirty="0"/>
            </a:p>
          </p:txBody>
        </p:sp>
      </p:grpSp>
      <p:sp>
        <p:nvSpPr>
          <p:cNvPr id="46" name="object 46"/>
          <p:cNvSpPr txBox="1">
            <a:spLocks noGrp="1"/>
          </p:cNvSpPr>
          <p:nvPr>
            <p:ph type="ftr" sz="quarter" idx="5"/>
          </p:nvPr>
        </p:nvSpPr>
        <p:spPr>
          <a:xfrm>
            <a:off x="2461392" y="6570257"/>
            <a:ext cx="2495218" cy="168713"/>
          </a:xfrm>
          <a:prstGeom prst="rect">
            <a:avLst/>
          </a:prstGeom>
        </p:spPr>
        <p:txBody>
          <a:bodyPr vert="horz" wrap="square" lIns="0" tIns="19253" rIns="0" bIns="0" rtlCol="0" anchor="ctr">
            <a:spAutoFit/>
          </a:bodyPr>
          <a:lstStyle/>
          <a:p>
            <a:pPr marL="7701">
              <a:spcBef>
                <a:spcPts val="152"/>
              </a:spcBef>
            </a:pPr>
            <a:r>
              <a:rPr spc="-27" dirty="0"/>
              <a:t>W</a:t>
            </a:r>
            <a:r>
              <a:rPr spc="-109" dirty="0"/>
              <a:t> </a:t>
            </a:r>
            <a:r>
              <a:rPr spc="130" dirty="0"/>
              <a:t>W</a:t>
            </a:r>
            <a:r>
              <a:rPr spc="88" dirty="0"/>
              <a:t>W</a:t>
            </a:r>
            <a:r>
              <a:rPr spc="149" dirty="0"/>
              <a:t>.SUGE</a:t>
            </a:r>
            <a:r>
              <a:rPr spc="103" dirty="0"/>
              <a:t>F</a:t>
            </a:r>
            <a:r>
              <a:rPr spc="152" dirty="0"/>
              <a:t>.FI.C</a:t>
            </a:r>
            <a:r>
              <a:rPr spc="-3" dirty="0"/>
              <a:t>R</a:t>
            </a:r>
            <a:r>
              <a:rPr spc="-109" dirty="0"/>
              <a:t> </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431832" y="150654"/>
            <a:ext cx="10972800" cy="1143000"/>
          </a:xfrm>
        </p:spPr>
        <p:txBody>
          <a:bodyPr>
            <a:noAutofit/>
          </a:bodyPr>
          <a:lstStyle/>
          <a:p>
            <a:r>
              <a:rPr lang="es-CR" b="1" dirty="0">
                <a:solidFill>
                  <a:schemeClr val="bg1"/>
                </a:solidFill>
                <a:latin typeface="Calibri Light" panose="020F0302020204030204"/>
              </a:rPr>
              <a:t>Plazos importantes en el Reglamento</a:t>
            </a:r>
            <a:endParaRPr lang="es-419" b="1" dirty="0">
              <a:solidFill>
                <a:schemeClr val="bg1"/>
              </a:solidFill>
              <a:latin typeface="Calibri Light" panose="020F0302020204030204"/>
            </a:endParaRPr>
          </a:p>
        </p:txBody>
      </p:sp>
      <p:graphicFrame>
        <p:nvGraphicFramePr>
          <p:cNvPr id="18" name="Tabla 17">
            <a:extLst>
              <a:ext uri="{FF2B5EF4-FFF2-40B4-BE49-F238E27FC236}">
                <a16:creationId xmlns:a16="http://schemas.microsoft.com/office/drawing/2014/main" id="{B20BE2E7-E95F-9C5E-F7C3-FD5BB1C8464A}"/>
              </a:ext>
            </a:extLst>
          </p:cNvPr>
          <p:cNvGraphicFramePr>
            <a:graphicFrameLocks noGrp="1"/>
          </p:cNvGraphicFramePr>
          <p:nvPr>
            <p:extLst>
              <p:ext uri="{D42A27DB-BD31-4B8C-83A1-F6EECF244321}">
                <p14:modId xmlns:p14="http://schemas.microsoft.com/office/powerpoint/2010/main" val="2194465326"/>
              </p:ext>
            </p:extLst>
          </p:nvPr>
        </p:nvGraphicFramePr>
        <p:xfrm>
          <a:off x="1025435" y="1580607"/>
          <a:ext cx="9473880" cy="4278086"/>
        </p:xfrm>
        <a:graphic>
          <a:graphicData uri="http://schemas.openxmlformats.org/drawingml/2006/table">
            <a:tbl>
              <a:tblPr/>
              <a:tblGrid>
                <a:gridCol w="5656216">
                  <a:extLst>
                    <a:ext uri="{9D8B030D-6E8A-4147-A177-3AD203B41FA5}">
                      <a16:colId xmlns:a16="http://schemas.microsoft.com/office/drawing/2014/main" val="3737338453"/>
                    </a:ext>
                  </a:extLst>
                </a:gridCol>
                <a:gridCol w="2655818">
                  <a:extLst>
                    <a:ext uri="{9D8B030D-6E8A-4147-A177-3AD203B41FA5}">
                      <a16:colId xmlns:a16="http://schemas.microsoft.com/office/drawing/2014/main" val="2510026269"/>
                    </a:ext>
                  </a:extLst>
                </a:gridCol>
                <a:gridCol w="1161846">
                  <a:extLst>
                    <a:ext uri="{9D8B030D-6E8A-4147-A177-3AD203B41FA5}">
                      <a16:colId xmlns:a16="http://schemas.microsoft.com/office/drawing/2014/main" val="2805855224"/>
                    </a:ext>
                  </a:extLst>
                </a:gridCol>
              </a:tblGrid>
              <a:tr h="248451">
                <a:tc>
                  <a:txBody>
                    <a:bodyPr/>
                    <a:lstStyle/>
                    <a:p>
                      <a:pPr algn="ctr" fontAlgn="b"/>
                      <a:r>
                        <a:rPr lang="es-CR" sz="1200" b="1" i="0" u="none" strike="noStrike" dirty="0">
                          <a:solidFill>
                            <a:srgbClr val="000000"/>
                          </a:solidFill>
                          <a:effectLst/>
                          <a:latin typeface="Verdana" panose="020B0604030504040204" pitchFamily="34" charset="0"/>
                        </a:rPr>
                        <a:t>Detalle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b"/>
                      <a:r>
                        <a:rPr lang="es-CR" sz="1200" b="1" i="0" u="none" strike="noStrike" dirty="0">
                          <a:solidFill>
                            <a:srgbClr val="000000"/>
                          </a:solidFill>
                          <a:effectLst/>
                          <a:latin typeface="Verdana" panose="020B0604030504040204" pitchFamily="34" charset="0"/>
                        </a:rPr>
                        <a:t>Plazo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b"/>
                      <a:r>
                        <a:rPr lang="es-CR" sz="1200" b="1" i="0" u="none" strike="noStrike" dirty="0">
                          <a:solidFill>
                            <a:srgbClr val="000000"/>
                          </a:solidFill>
                          <a:effectLst/>
                          <a:latin typeface="Verdana" panose="020B0604030504040204" pitchFamily="34" charset="0"/>
                        </a:rPr>
                        <a:t>Artículo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extLst>
                  <a:ext uri="{0D108BD9-81ED-4DB2-BD59-A6C34878D82A}">
                    <a16:rowId xmlns:a16="http://schemas.microsoft.com/office/drawing/2014/main" val="3733703278"/>
                  </a:ext>
                </a:extLst>
              </a:tr>
              <a:tr h="238986">
                <a:tc>
                  <a:txBody>
                    <a:bodyPr/>
                    <a:lstStyle/>
                    <a:p>
                      <a:pPr algn="l" fontAlgn="t"/>
                      <a:r>
                        <a:rPr lang="es-CR" sz="1200" b="0" i="0" u="none" strike="noStrike">
                          <a:solidFill>
                            <a:srgbClr val="000000"/>
                          </a:solidFill>
                          <a:effectLst/>
                          <a:latin typeface="Verdana" panose="020B0604030504040204" pitchFamily="34" charset="0"/>
                        </a:rPr>
                        <a:t>Actualización por cambios en la información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a:solidFill>
                            <a:srgbClr val="000000"/>
                          </a:solidFill>
                          <a:effectLst/>
                          <a:latin typeface="Verdana" panose="020B0604030504040204" pitchFamily="34" charset="0"/>
                        </a:rPr>
                        <a:t>3 días hábiles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dirty="0">
                          <a:solidFill>
                            <a:srgbClr val="000000"/>
                          </a:solidFill>
                          <a:effectLst/>
                          <a:latin typeface="Verdana" panose="020B0604030504040204" pitchFamily="34" charset="0"/>
                        </a:rPr>
                        <a:t>Art. 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7819643"/>
                  </a:ext>
                </a:extLst>
              </a:tr>
              <a:tr h="473240">
                <a:tc>
                  <a:txBody>
                    <a:bodyPr/>
                    <a:lstStyle/>
                    <a:p>
                      <a:pPr algn="l" fontAlgn="t"/>
                      <a:r>
                        <a:rPr lang="es-CR" sz="1200" b="0" i="0" u="none" strike="noStrike">
                          <a:solidFill>
                            <a:srgbClr val="000000"/>
                          </a:solidFill>
                          <a:effectLst/>
                          <a:latin typeface="Verdana" panose="020B0604030504040204" pitchFamily="34" charset="0"/>
                        </a:rPr>
                        <a:t>Solicitar la desinscripción cuando dejen de realizar la actividad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a:solidFill>
                            <a:srgbClr val="000000"/>
                          </a:solidFill>
                          <a:effectLst/>
                          <a:latin typeface="Verdana" panose="020B0604030504040204" pitchFamily="34" charset="0"/>
                        </a:rPr>
                        <a:t>10 días hábiles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dirty="0">
                          <a:solidFill>
                            <a:srgbClr val="000000"/>
                          </a:solidFill>
                          <a:effectLst/>
                          <a:latin typeface="Verdana" panose="020B0604030504040204" pitchFamily="34" charset="0"/>
                        </a:rPr>
                        <a:t>Art. 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0809113"/>
                  </a:ext>
                </a:extLst>
              </a:tr>
              <a:tr h="238986">
                <a:tc>
                  <a:txBody>
                    <a:bodyPr/>
                    <a:lstStyle/>
                    <a:p>
                      <a:pPr algn="l" fontAlgn="t"/>
                      <a:r>
                        <a:rPr lang="es-CR" sz="1200" b="0" i="0" u="none" strike="noStrike">
                          <a:solidFill>
                            <a:srgbClr val="000000"/>
                          </a:solidFill>
                          <a:effectLst/>
                          <a:latin typeface="Verdana" panose="020B0604030504040204" pitchFamily="34" charset="0"/>
                        </a:rPr>
                        <a:t>Atención prevención de desinscripciones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a:solidFill>
                            <a:srgbClr val="000000"/>
                          </a:solidFill>
                          <a:effectLst/>
                          <a:latin typeface="Verdana" panose="020B0604030504040204" pitchFamily="34" charset="0"/>
                        </a:rPr>
                        <a:t>10 días hábiles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dirty="0">
                          <a:solidFill>
                            <a:srgbClr val="000000"/>
                          </a:solidFill>
                          <a:effectLst/>
                          <a:latin typeface="Verdana" panose="020B0604030504040204" pitchFamily="34" charset="0"/>
                        </a:rPr>
                        <a:t>Art. 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61780"/>
                  </a:ext>
                </a:extLst>
              </a:tr>
              <a:tr h="473240">
                <a:tc>
                  <a:txBody>
                    <a:bodyPr/>
                    <a:lstStyle/>
                    <a:p>
                      <a:pPr algn="l" fontAlgn="t"/>
                      <a:r>
                        <a:rPr lang="es-CR" sz="1200" b="0" i="0" u="none" strike="noStrike">
                          <a:solidFill>
                            <a:srgbClr val="000000"/>
                          </a:solidFill>
                          <a:effectLst/>
                          <a:latin typeface="Verdana" panose="020B0604030504040204" pitchFamily="34" charset="0"/>
                        </a:rPr>
                        <a:t>Atención prevención de inscripciones/actualizaciones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a:solidFill>
                            <a:srgbClr val="000000"/>
                          </a:solidFill>
                          <a:effectLst/>
                          <a:latin typeface="Verdana" panose="020B0604030504040204" pitchFamily="34" charset="0"/>
                        </a:rPr>
                        <a:t>15 días hábiles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dirty="0">
                          <a:solidFill>
                            <a:srgbClr val="000000"/>
                          </a:solidFill>
                          <a:effectLst/>
                          <a:latin typeface="Verdana" panose="020B0604030504040204" pitchFamily="34" charset="0"/>
                        </a:rPr>
                        <a:t>Art. 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078048"/>
                  </a:ext>
                </a:extLst>
              </a:tr>
              <a:tr h="709859">
                <a:tc>
                  <a:txBody>
                    <a:bodyPr/>
                    <a:lstStyle/>
                    <a:p>
                      <a:pPr algn="l" fontAlgn="t"/>
                      <a:r>
                        <a:rPr lang="es-CR" sz="1200" b="0" i="0" u="none" strike="noStrike">
                          <a:solidFill>
                            <a:srgbClr val="000000"/>
                          </a:solidFill>
                          <a:effectLst/>
                          <a:latin typeface="Verdana" panose="020B0604030504040204" pitchFamily="34" charset="0"/>
                        </a:rPr>
                        <a:t>Cambios en la información o documentación presentada para el trámite de inscripción, actualización de la inscripción y desinscripción.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a:solidFill>
                            <a:srgbClr val="000000"/>
                          </a:solidFill>
                          <a:effectLst/>
                          <a:latin typeface="Verdana" panose="020B0604030504040204" pitchFamily="34" charset="0"/>
                        </a:rPr>
                        <a:t>10 días hábiles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dirty="0">
                          <a:solidFill>
                            <a:srgbClr val="000000"/>
                          </a:solidFill>
                          <a:effectLst/>
                          <a:latin typeface="Verdana" panose="020B0604030504040204" pitchFamily="34" charset="0"/>
                        </a:rPr>
                        <a:t>Art. 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5672405"/>
                  </a:ext>
                </a:extLst>
              </a:tr>
              <a:tr h="1183098">
                <a:tc>
                  <a:txBody>
                    <a:bodyPr/>
                    <a:lstStyle/>
                    <a:p>
                      <a:pPr algn="l" fontAlgn="t"/>
                      <a:r>
                        <a:rPr lang="es-CR" sz="1200" b="0" i="0" u="none" strike="noStrike">
                          <a:solidFill>
                            <a:srgbClr val="000000"/>
                          </a:solidFill>
                          <a:effectLst/>
                          <a:latin typeface="Verdana" panose="020B0604030504040204" pitchFamily="34" charset="0"/>
                        </a:rPr>
                        <a:t>Plazos de resolución para inscripciones y desinscripciones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a:solidFill>
                            <a:srgbClr val="000000"/>
                          </a:solidFill>
                          <a:effectLst/>
                          <a:latin typeface="Verdana" panose="020B0604030504040204" pitchFamily="34" charset="0"/>
                        </a:rPr>
                        <a:t>40 días naturales y 60 días naturales en Tramites Complejos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dirty="0">
                          <a:solidFill>
                            <a:srgbClr val="000000"/>
                          </a:solidFill>
                          <a:effectLst/>
                          <a:latin typeface="Verdana" panose="020B0604030504040204" pitchFamily="34" charset="0"/>
                        </a:rPr>
                        <a:t>Art. 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109244"/>
                  </a:ext>
                </a:extLst>
              </a:tr>
              <a:tr h="473240">
                <a:tc>
                  <a:txBody>
                    <a:bodyPr/>
                    <a:lstStyle/>
                    <a:p>
                      <a:pPr algn="l" fontAlgn="t"/>
                      <a:r>
                        <a:rPr lang="es-CR" sz="1200" b="0" i="0" u="none" strike="noStrike">
                          <a:solidFill>
                            <a:srgbClr val="000000"/>
                          </a:solidFill>
                          <a:effectLst/>
                          <a:latin typeface="Verdana" panose="020B0604030504040204" pitchFamily="34" charset="0"/>
                        </a:rPr>
                        <a:t>Plazo para inscripción a requerimiento de SUGEF</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a:solidFill>
                            <a:srgbClr val="000000"/>
                          </a:solidFill>
                          <a:effectLst/>
                          <a:latin typeface="Verdana" panose="020B0604030504040204" pitchFamily="34" charset="0"/>
                        </a:rPr>
                        <a:t>30 días hábiles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dirty="0">
                          <a:solidFill>
                            <a:srgbClr val="000000"/>
                          </a:solidFill>
                          <a:effectLst/>
                          <a:latin typeface="Verdana" panose="020B0604030504040204" pitchFamily="34" charset="0"/>
                        </a:rPr>
                        <a:t>Art. 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508816"/>
                  </a:ext>
                </a:extLst>
              </a:tr>
              <a:tr h="238986">
                <a:tc>
                  <a:txBody>
                    <a:bodyPr/>
                    <a:lstStyle/>
                    <a:p>
                      <a:pPr algn="l" fontAlgn="t"/>
                      <a:r>
                        <a:rPr lang="es-CR" sz="1200" b="0" i="0" u="none" strike="noStrike">
                          <a:solidFill>
                            <a:srgbClr val="000000"/>
                          </a:solidFill>
                          <a:effectLst/>
                          <a:latin typeface="Verdana" panose="020B0604030504040204" pitchFamily="34" charset="0"/>
                        </a:rPr>
                        <a:t> Plazo de vigencia de la inscripción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a:solidFill>
                            <a:srgbClr val="000000"/>
                          </a:solidFill>
                          <a:effectLst/>
                          <a:latin typeface="Verdana" panose="020B0604030504040204" pitchFamily="34" charset="0"/>
                        </a:rPr>
                        <a:t>Indefinido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s-CR" sz="1200" b="0" i="0" u="none" strike="noStrike" dirty="0">
                          <a:solidFill>
                            <a:srgbClr val="000000"/>
                          </a:solidFill>
                          <a:effectLst/>
                          <a:latin typeface="Verdana" panose="020B0604030504040204" pitchFamily="34" charset="0"/>
                        </a:rPr>
                        <a:t>Art. 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8230036"/>
                  </a:ext>
                </a:extLst>
              </a:tr>
            </a:tbl>
          </a:graphicData>
        </a:graphic>
      </p:graphicFrame>
    </p:spTree>
    <p:extLst>
      <p:ext uri="{BB962C8B-B14F-4D97-AF65-F5344CB8AC3E}">
        <p14:creationId xmlns:p14="http://schemas.microsoft.com/office/powerpoint/2010/main" val="296795863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13645" y="142193"/>
            <a:ext cx="12229032" cy="1143000"/>
          </a:xfrm>
        </p:spPr>
        <p:txBody>
          <a:bodyPr>
            <a:noAutofit/>
          </a:bodyPr>
          <a:lstStyle/>
          <a:p>
            <a:r>
              <a:rPr lang="es-CR" sz="3200" b="1" dirty="0">
                <a:solidFill>
                  <a:schemeClr val="bg1"/>
                </a:solidFill>
                <a:latin typeface="Calibri Light" panose="020F0302020204030204"/>
              </a:rPr>
              <a:t>Artículo 21. Cuentas de uso exclusivo para realizar las actividades inscritas </a:t>
            </a:r>
            <a:endParaRPr lang="es-419" sz="3200" b="1" dirty="0">
              <a:solidFill>
                <a:schemeClr val="bg1"/>
              </a:solidFill>
              <a:latin typeface="Calibri Light" panose="020F0302020204030204"/>
            </a:endParaRPr>
          </a:p>
        </p:txBody>
      </p:sp>
      <p:graphicFrame>
        <p:nvGraphicFramePr>
          <p:cNvPr id="3" name="Diagrama 2">
            <a:extLst>
              <a:ext uri="{FF2B5EF4-FFF2-40B4-BE49-F238E27FC236}">
                <a16:creationId xmlns:a16="http://schemas.microsoft.com/office/drawing/2014/main" id="{78E60457-03A4-0240-FFAF-4B1D9F9E5F21}"/>
              </a:ext>
            </a:extLst>
          </p:cNvPr>
          <p:cNvGraphicFramePr/>
          <p:nvPr>
            <p:extLst>
              <p:ext uri="{D42A27DB-BD31-4B8C-83A1-F6EECF244321}">
                <p14:modId xmlns:p14="http://schemas.microsoft.com/office/powerpoint/2010/main" val="3595972561"/>
              </p:ext>
            </p:extLst>
          </p:nvPr>
        </p:nvGraphicFramePr>
        <p:xfrm>
          <a:off x="1457227" y="1676858"/>
          <a:ext cx="9144344" cy="42329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8997529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94" y="-131485"/>
            <a:ext cx="12012706" cy="1601149"/>
          </a:xfrm>
        </p:spPr>
        <p:txBody>
          <a:bodyPr>
            <a:noAutofit/>
          </a:bodyPr>
          <a:lstStyle/>
          <a:p>
            <a:r>
              <a:rPr lang="es-CR" sz="3200" b="1" dirty="0">
                <a:solidFill>
                  <a:schemeClr val="bg1"/>
                </a:solidFill>
                <a:latin typeface="Calibri Light" panose="020F0302020204030204"/>
              </a:rPr>
              <a:t>Artículo 22. Disposiciones para los sujetos obligados por los artículos 15 y 15 bis de la Ley 7786</a:t>
            </a:r>
            <a:endParaRPr lang="es-419" sz="3200" b="1" dirty="0">
              <a:solidFill>
                <a:schemeClr val="bg1"/>
              </a:solidFill>
              <a:latin typeface="Calibri Light" panose="020F0302020204030204"/>
            </a:endParaRPr>
          </a:p>
        </p:txBody>
      </p:sp>
      <p:sp>
        <p:nvSpPr>
          <p:cNvPr id="5" name="Marcador de contenido 3">
            <a:extLst>
              <a:ext uri="{FF2B5EF4-FFF2-40B4-BE49-F238E27FC236}">
                <a16:creationId xmlns:a16="http://schemas.microsoft.com/office/drawing/2014/main" id="{B329A6E1-2AEE-ED61-9375-D38DBAA2EFF5}"/>
              </a:ext>
            </a:extLst>
          </p:cNvPr>
          <p:cNvSpPr>
            <a:spLocks noGrp="1"/>
          </p:cNvSpPr>
          <p:nvPr>
            <p:ph idx="1"/>
          </p:nvPr>
        </p:nvSpPr>
        <p:spPr>
          <a:xfrm>
            <a:off x="792876" y="1608482"/>
            <a:ext cx="9917987" cy="1597433"/>
          </a:xfrm>
        </p:spPr>
        <p:txBody>
          <a:bodyPr>
            <a:normAutofit lnSpcReduction="10000"/>
          </a:bodyPr>
          <a:lstStyle/>
          <a:p>
            <a:pPr marL="0" marR="392430" indent="0" algn="just">
              <a:spcBef>
                <a:spcPts val="1800"/>
              </a:spcBef>
              <a:spcAft>
                <a:spcPts val="1200"/>
              </a:spcAft>
              <a:buNone/>
            </a:pPr>
            <a:r>
              <a:rPr lang="es-ES" sz="1800" b="1" u="sng" dirty="0">
                <a:effectLst/>
                <a:latin typeface="Times New Roman" panose="02020603050405020304" pitchFamily="18" charset="0"/>
                <a:ea typeface="Times New Roman" panose="02020603050405020304" pitchFamily="18" charset="0"/>
              </a:rPr>
              <a:t>Los sujetos obligados podrán establecer relaciones </a:t>
            </a:r>
            <a:r>
              <a:rPr lang="es-ES" sz="1800" dirty="0">
                <a:effectLst/>
                <a:latin typeface="Times New Roman" panose="02020603050405020304" pitchFamily="18" charset="0"/>
                <a:ea typeface="Times New Roman" panose="02020603050405020304" pitchFamily="18" charset="0"/>
              </a:rPr>
              <a:t>comerciales con las entidades supervisadas del Sistema Financiero Nacional, no obstante, solo podrán utilizar las cuentas, productos o servicios cuando la </a:t>
            </a:r>
            <a:r>
              <a:rPr lang="es-ES" sz="1800" b="1" u="sng" dirty="0">
                <a:effectLst/>
                <a:latin typeface="Times New Roman" panose="02020603050405020304" pitchFamily="18" charset="0"/>
                <a:ea typeface="Times New Roman" panose="02020603050405020304" pitchFamily="18" charset="0"/>
              </a:rPr>
              <a:t>entidad financiera habilite su uso</a:t>
            </a:r>
            <a:r>
              <a:rPr lang="es-ES" sz="1800" dirty="0">
                <a:effectLst/>
                <a:latin typeface="Times New Roman" panose="02020603050405020304" pitchFamily="18" charset="0"/>
                <a:ea typeface="Times New Roman" panose="02020603050405020304" pitchFamily="18" charset="0"/>
              </a:rPr>
              <a:t>.</a:t>
            </a:r>
            <a:endParaRPr lang="es-CR" sz="1800" dirty="0">
              <a:effectLst/>
              <a:latin typeface="Times New Roman" panose="02020603050405020304" pitchFamily="18" charset="0"/>
              <a:ea typeface="Times New Roman" panose="02020603050405020304" pitchFamily="18" charset="0"/>
            </a:endParaRPr>
          </a:p>
          <a:p>
            <a:pPr marL="0" marR="392430" indent="0" algn="just">
              <a:spcAft>
                <a:spcPts val="1200"/>
              </a:spcAft>
              <a:buNone/>
            </a:pPr>
            <a:r>
              <a:rPr lang="es-ES" sz="1800" b="1" u="sng" dirty="0">
                <a:effectLst/>
                <a:latin typeface="Times New Roman" panose="02020603050405020304" pitchFamily="18" charset="0"/>
                <a:ea typeface="Times New Roman" panose="02020603050405020304" pitchFamily="18" charset="0"/>
              </a:rPr>
              <a:t>Los sujetos obligados no deben mantener </a:t>
            </a:r>
            <a:r>
              <a:rPr lang="es-ES" sz="1800" dirty="0">
                <a:effectLst/>
                <a:latin typeface="Times New Roman" panose="02020603050405020304" pitchFamily="18" charset="0"/>
                <a:ea typeface="Times New Roman" panose="02020603050405020304" pitchFamily="18" charset="0"/>
              </a:rPr>
              <a:t>relaciones comerciales con las entidades supervisadas del Sistema Financiero Nacional, cuando:</a:t>
            </a:r>
            <a:endParaRPr lang="es-CR" sz="1800" dirty="0">
              <a:effectLst/>
              <a:latin typeface="Times New Roman" panose="02020603050405020304" pitchFamily="18" charset="0"/>
              <a:ea typeface="Times New Roman" panose="02020603050405020304" pitchFamily="18" charset="0"/>
            </a:endParaRPr>
          </a:p>
        </p:txBody>
      </p:sp>
      <p:graphicFrame>
        <p:nvGraphicFramePr>
          <p:cNvPr id="15" name="Diagrama 14">
            <a:extLst>
              <a:ext uri="{FF2B5EF4-FFF2-40B4-BE49-F238E27FC236}">
                <a16:creationId xmlns:a16="http://schemas.microsoft.com/office/drawing/2014/main" id="{976C5FE1-7BA2-9D65-DC62-0F989C9E7BA4}"/>
              </a:ext>
            </a:extLst>
          </p:cNvPr>
          <p:cNvGraphicFramePr/>
          <p:nvPr>
            <p:extLst>
              <p:ext uri="{D42A27DB-BD31-4B8C-83A1-F6EECF244321}">
                <p14:modId xmlns:p14="http://schemas.microsoft.com/office/powerpoint/2010/main" val="3386915717"/>
              </p:ext>
            </p:extLst>
          </p:nvPr>
        </p:nvGraphicFramePr>
        <p:xfrm>
          <a:off x="1279718" y="3498262"/>
          <a:ext cx="8944304" cy="26906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1844413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62958" y="123084"/>
            <a:ext cx="11746030" cy="952059"/>
          </a:xfrm>
        </p:spPr>
        <p:txBody>
          <a:bodyPr>
            <a:noAutofit/>
          </a:bodyPr>
          <a:lstStyle/>
          <a:p>
            <a:r>
              <a:rPr lang="es-CR" sz="4000" b="1" dirty="0">
                <a:solidFill>
                  <a:schemeClr val="bg1"/>
                </a:solidFill>
                <a:latin typeface="Calibri Light" panose="020F0302020204030204"/>
              </a:rPr>
              <a:t>Artículo 23. Obligaciones para entidades financieras </a:t>
            </a:r>
            <a:endParaRPr lang="es-419" sz="4000" b="1" dirty="0">
              <a:solidFill>
                <a:schemeClr val="bg1"/>
              </a:solidFill>
              <a:latin typeface="Calibri Light" panose="020F0302020204030204"/>
            </a:endParaRPr>
          </a:p>
        </p:txBody>
      </p:sp>
      <p:sp>
        <p:nvSpPr>
          <p:cNvPr id="17" name="Marcador de contenido 3">
            <a:extLst>
              <a:ext uri="{FF2B5EF4-FFF2-40B4-BE49-F238E27FC236}">
                <a16:creationId xmlns:a16="http://schemas.microsoft.com/office/drawing/2014/main" id="{C280DD54-0BA2-FB05-7832-DFC5DD789A9C}"/>
              </a:ext>
            </a:extLst>
          </p:cNvPr>
          <p:cNvSpPr>
            <a:spLocks noGrp="1"/>
          </p:cNvSpPr>
          <p:nvPr>
            <p:ph idx="1"/>
          </p:nvPr>
        </p:nvSpPr>
        <p:spPr>
          <a:xfrm>
            <a:off x="415932" y="1210283"/>
            <a:ext cx="10439879" cy="4025655"/>
          </a:xfrm>
        </p:spPr>
        <p:txBody>
          <a:bodyPr>
            <a:normAutofit/>
          </a:bodyPr>
          <a:lstStyle/>
          <a:p>
            <a:pPr marL="0" marR="392430" indent="0" algn="just">
              <a:spcAft>
                <a:spcPts val="1200"/>
              </a:spcAft>
              <a:buNone/>
            </a:pPr>
            <a:r>
              <a:rPr lang="es-ES" sz="1600" dirty="0">
                <a:effectLst/>
                <a:latin typeface="Times New Roman" panose="02020603050405020304" pitchFamily="18" charset="0"/>
                <a:ea typeface="Times New Roman" panose="02020603050405020304" pitchFamily="18" charset="0"/>
              </a:rPr>
              <a:t>Las entidades financieras </a:t>
            </a:r>
            <a:r>
              <a:rPr lang="es-ES" sz="1600" b="1" u="sng" dirty="0">
                <a:effectLst/>
                <a:latin typeface="Times New Roman" panose="02020603050405020304" pitchFamily="18" charset="0"/>
                <a:ea typeface="Times New Roman" panose="02020603050405020304" pitchFamily="18" charset="0"/>
              </a:rPr>
              <a:t>podrán establecer relaciones comerciales</a:t>
            </a:r>
            <a:r>
              <a:rPr lang="es-ES" sz="1600" b="1" dirty="0">
                <a:effectLst/>
                <a:latin typeface="Times New Roman" panose="02020603050405020304" pitchFamily="18" charset="0"/>
                <a:ea typeface="Times New Roman" panose="02020603050405020304" pitchFamily="18" charset="0"/>
              </a:rPr>
              <a:t> </a:t>
            </a:r>
            <a:r>
              <a:rPr lang="es-ES" sz="1600" dirty="0">
                <a:effectLst/>
                <a:latin typeface="Times New Roman" panose="02020603050405020304" pitchFamily="18" charset="0"/>
                <a:ea typeface="Times New Roman" panose="02020603050405020304" pitchFamily="18" charset="0"/>
              </a:rPr>
              <a:t>con clientes que realicen actividades descritas en los artículos 15 y 15 bis de la Ley 7786, no obstante, </a:t>
            </a:r>
            <a:r>
              <a:rPr lang="es-ES" sz="1600" b="1" u="sng" dirty="0">
                <a:effectLst/>
                <a:latin typeface="Times New Roman" panose="02020603050405020304" pitchFamily="18" charset="0"/>
                <a:ea typeface="Times New Roman" panose="02020603050405020304" pitchFamily="18" charset="0"/>
              </a:rPr>
              <a:t>no podrán habilitar el servicio mientras no se encuentren inscritos.</a:t>
            </a:r>
            <a:r>
              <a:rPr lang="es-ES" sz="1600" dirty="0">
                <a:effectLst/>
                <a:latin typeface="Times New Roman" panose="02020603050405020304" pitchFamily="18" charset="0"/>
                <a:ea typeface="Times New Roman" panose="02020603050405020304" pitchFamily="18" charset="0"/>
              </a:rPr>
              <a:t> Tampoco podrán continuar prestando el servicio a los clientes que realicen actividades descritas en los artículos 15 y 15 bis de la Ley 7786, cuando su inscripción se encuentre en estado “cancelada” o “revocada”.</a:t>
            </a:r>
            <a:endParaRPr lang="es-CR" sz="1600" dirty="0">
              <a:effectLst/>
              <a:latin typeface="Times New Roman" panose="02020603050405020304" pitchFamily="18" charset="0"/>
              <a:ea typeface="Times New Roman" panose="02020603050405020304" pitchFamily="18" charset="0"/>
            </a:endParaRPr>
          </a:p>
          <a:p>
            <a:pPr marL="0" marR="392430" indent="0" algn="just">
              <a:spcAft>
                <a:spcPts val="1200"/>
              </a:spcAft>
              <a:buNone/>
            </a:pPr>
            <a:r>
              <a:rPr lang="es-ES" sz="1600" dirty="0">
                <a:effectLst/>
                <a:latin typeface="Times New Roman" panose="02020603050405020304" pitchFamily="18" charset="0"/>
                <a:ea typeface="Times New Roman" panose="02020603050405020304" pitchFamily="18" charset="0"/>
              </a:rPr>
              <a:t>Asimismo, las entidades financieras </a:t>
            </a:r>
            <a:r>
              <a:rPr lang="es-ES" sz="1600" b="1" u="sng" dirty="0">
                <a:effectLst/>
                <a:latin typeface="Times New Roman" panose="02020603050405020304" pitchFamily="18" charset="0"/>
                <a:ea typeface="Times New Roman" panose="02020603050405020304" pitchFamily="18" charset="0"/>
              </a:rPr>
              <a:t>no podrán prestar el servicio o continuar prestando </a:t>
            </a:r>
            <a:r>
              <a:rPr lang="es-ES" sz="1600" dirty="0">
                <a:effectLst/>
                <a:latin typeface="Times New Roman" panose="02020603050405020304" pitchFamily="18" charset="0"/>
                <a:ea typeface="Times New Roman" panose="02020603050405020304" pitchFamily="18" charset="0"/>
              </a:rPr>
              <a:t>el servicio cuando se identifique que las </a:t>
            </a:r>
            <a:r>
              <a:rPr lang="es-ES" sz="1600" b="1" u="sng" dirty="0">
                <a:effectLst/>
                <a:latin typeface="Times New Roman" panose="02020603050405020304" pitchFamily="18" charset="0"/>
                <a:ea typeface="Times New Roman" panose="02020603050405020304" pitchFamily="18" charset="0"/>
              </a:rPr>
              <a:t>cuentas declaradas como de uso exclusivo no se utilizan de forma exclusiva</a:t>
            </a:r>
            <a:r>
              <a:rPr lang="es-ES" sz="1600" dirty="0">
                <a:effectLst/>
                <a:latin typeface="Times New Roman" panose="02020603050405020304" pitchFamily="18" charset="0"/>
                <a:ea typeface="Times New Roman" panose="02020603050405020304" pitchFamily="18" charset="0"/>
              </a:rPr>
              <a:t> para la actividad declarada o se utilizan para las actividades inscritas cuentas que no han sido declaradas como de uso exclusivo ante la entidad financiera y ante la Sugef.</a:t>
            </a:r>
            <a:endParaRPr lang="es-CR" sz="1600" dirty="0">
              <a:effectLst/>
              <a:latin typeface="Times New Roman" panose="02020603050405020304" pitchFamily="18" charset="0"/>
              <a:ea typeface="Times New Roman" panose="02020603050405020304" pitchFamily="18" charset="0"/>
            </a:endParaRPr>
          </a:p>
          <a:p>
            <a:pPr marL="0" marR="392430" indent="0" algn="just">
              <a:spcAft>
                <a:spcPts val="1200"/>
              </a:spcAft>
              <a:buNone/>
            </a:pPr>
            <a:r>
              <a:rPr lang="es-ES" sz="1600" dirty="0">
                <a:effectLst/>
                <a:latin typeface="Times New Roman" panose="02020603050405020304" pitchFamily="18" charset="0"/>
                <a:ea typeface="Times New Roman" panose="02020603050405020304" pitchFamily="18" charset="0"/>
              </a:rPr>
              <a:t>Las entidades financieras deben implementar políticas, procedimientos y controles, con base en riesgo de LC/FT/FPADM, para:</a:t>
            </a:r>
            <a:endParaRPr lang="es-CR" sz="1600" dirty="0">
              <a:effectLst/>
              <a:latin typeface="Times New Roman" panose="02020603050405020304" pitchFamily="18" charset="0"/>
              <a:ea typeface="Times New Roman" panose="02020603050405020304" pitchFamily="18" charset="0"/>
            </a:endParaRPr>
          </a:p>
        </p:txBody>
      </p:sp>
      <p:graphicFrame>
        <p:nvGraphicFramePr>
          <p:cNvPr id="18" name="Diagrama 17">
            <a:extLst>
              <a:ext uri="{FF2B5EF4-FFF2-40B4-BE49-F238E27FC236}">
                <a16:creationId xmlns:a16="http://schemas.microsoft.com/office/drawing/2014/main" id="{4050B7C8-0231-49DE-BBB8-E02483178CDD}"/>
              </a:ext>
            </a:extLst>
          </p:cNvPr>
          <p:cNvGraphicFramePr/>
          <p:nvPr>
            <p:extLst>
              <p:ext uri="{D42A27DB-BD31-4B8C-83A1-F6EECF244321}">
                <p14:modId xmlns:p14="http://schemas.microsoft.com/office/powerpoint/2010/main" val="3227287247"/>
              </p:ext>
            </p:extLst>
          </p:nvPr>
        </p:nvGraphicFramePr>
        <p:xfrm>
          <a:off x="415932" y="4025135"/>
          <a:ext cx="11360136" cy="20968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0829565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294" y="166969"/>
            <a:ext cx="11746030" cy="952059"/>
          </a:xfrm>
        </p:spPr>
        <p:txBody>
          <a:bodyPr>
            <a:noAutofit/>
          </a:bodyPr>
          <a:lstStyle/>
          <a:p>
            <a:pPr algn="ctr"/>
            <a:r>
              <a:rPr lang="es-CR" b="1" dirty="0">
                <a:solidFill>
                  <a:schemeClr val="bg1"/>
                </a:solidFill>
                <a:latin typeface="Calibri Light" panose="020F0302020204030204"/>
              </a:rPr>
              <a:t>Estado Cancelado</a:t>
            </a:r>
            <a:endParaRPr lang="es-419" b="1" dirty="0">
              <a:solidFill>
                <a:schemeClr val="bg1"/>
              </a:solidFill>
              <a:latin typeface="Calibri Light" panose="020F0302020204030204"/>
            </a:endParaRPr>
          </a:p>
        </p:txBody>
      </p:sp>
      <p:sp>
        <p:nvSpPr>
          <p:cNvPr id="5" name="Marcador de contenido 4">
            <a:extLst>
              <a:ext uri="{FF2B5EF4-FFF2-40B4-BE49-F238E27FC236}">
                <a16:creationId xmlns:a16="http://schemas.microsoft.com/office/drawing/2014/main" id="{C40C2497-6394-09E9-0010-173CDCE7E240}"/>
              </a:ext>
            </a:extLst>
          </p:cNvPr>
          <p:cNvSpPr>
            <a:spLocks noGrp="1"/>
          </p:cNvSpPr>
          <p:nvPr>
            <p:ph idx="1"/>
          </p:nvPr>
        </p:nvSpPr>
        <p:spPr>
          <a:xfrm>
            <a:off x="346249" y="1301777"/>
            <a:ext cx="11499501" cy="4351338"/>
          </a:xfrm>
        </p:spPr>
        <p:txBody>
          <a:bodyPr>
            <a:noAutofit/>
          </a:bodyPr>
          <a:lstStyle/>
          <a:p>
            <a:pPr marL="0" indent="0" algn="just">
              <a:buNone/>
            </a:pPr>
            <a:r>
              <a:rPr lang="es-ES" sz="1800" dirty="0">
                <a:latin typeface="Cambria" panose="02040503050406030204" pitchFamily="18" charset="0"/>
                <a:ea typeface="Cambria" panose="02040503050406030204" pitchFamily="18" charset="0"/>
                <a:cs typeface="Aptos" panose="020B0004020202020204" pitchFamily="34" charset="0"/>
              </a:rPr>
              <a:t>S</a:t>
            </a:r>
            <a:r>
              <a:rPr lang="es-ES" sz="1800" dirty="0">
                <a:effectLst/>
                <a:latin typeface="Cambria" panose="02040503050406030204" pitchFamily="18" charset="0"/>
                <a:ea typeface="Cambria" panose="02040503050406030204" pitchFamily="18" charset="0"/>
                <a:cs typeface="Aptos" panose="020B0004020202020204" pitchFamily="34" charset="0"/>
              </a:rPr>
              <a:t>e aclara que el estado “Cancelada”,  es un estado final de la Inscripción, en la que el sujeto ya no se encuentra inscrito;</a:t>
            </a:r>
            <a:r>
              <a:rPr lang="es-ES" sz="1800" b="1" dirty="0">
                <a:effectLst/>
                <a:latin typeface="Cambria" panose="02040503050406030204" pitchFamily="18" charset="0"/>
                <a:ea typeface="Cambria" panose="02040503050406030204" pitchFamily="18" charset="0"/>
                <a:cs typeface="Aptos" panose="020B0004020202020204" pitchFamily="34" charset="0"/>
              </a:rPr>
              <a:t>  </a:t>
            </a:r>
            <a:r>
              <a:rPr lang="es-ES" sz="1800" dirty="0">
                <a:effectLst/>
                <a:latin typeface="Cambria" panose="02040503050406030204" pitchFamily="18" charset="0"/>
                <a:ea typeface="Cambria" panose="02040503050406030204" pitchFamily="18" charset="0"/>
                <a:cs typeface="Aptos" panose="020B0004020202020204" pitchFamily="34" charset="0"/>
              </a:rPr>
              <a:t>por lo que </a:t>
            </a:r>
            <a:r>
              <a:rPr lang="es-ES" sz="1800" b="1" dirty="0">
                <a:effectLst/>
                <a:latin typeface="Cambria" panose="02040503050406030204" pitchFamily="18" charset="0"/>
                <a:ea typeface="Cambria" panose="02040503050406030204" pitchFamily="18" charset="0"/>
                <a:cs typeface="Aptos" panose="020B0004020202020204" pitchFamily="34" charset="0"/>
              </a:rPr>
              <a:t>cuando un sujeto aparece en estado “Cancelada” y demuestra a la entidad financiera que </a:t>
            </a:r>
            <a:r>
              <a:rPr lang="es-ES" sz="1800" b="1" u="sng" dirty="0">
                <a:effectLst/>
                <a:latin typeface="Cambria" panose="02040503050406030204" pitchFamily="18" charset="0"/>
                <a:ea typeface="Cambria" panose="02040503050406030204" pitchFamily="18" charset="0"/>
                <a:cs typeface="Aptos" panose="020B0004020202020204" pitchFamily="34" charset="0"/>
              </a:rPr>
              <a:t>NO</a:t>
            </a:r>
            <a:r>
              <a:rPr lang="es-ES" sz="1800" b="1" dirty="0">
                <a:effectLst/>
                <a:latin typeface="Cambria" panose="02040503050406030204" pitchFamily="18" charset="0"/>
                <a:ea typeface="Cambria" panose="02040503050406030204" pitchFamily="18" charset="0"/>
                <a:cs typeface="Aptos" panose="020B0004020202020204" pitchFamily="34" charset="0"/>
              </a:rPr>
              <a:t> utiliza las cuentas bancarias para realizar las actividades descritas en los artículos 15 y 15 bis de la Ley 7786</a:t>
            </a:r>
            <a:r>
              <a:rPr lang="es-ES" sz="1800" dirty="0">
                <a:effectLst/>
                <a:latin typeface="Cambria" panose="02040503050406030204" pitchFamily="18" charset="0"/>
                <a:ea typeface="Cambria" panose="02040503050406030204" pitchFamily="18" charset="0"/>
                <a:cs typeface="Aptos" panose="020B0004020202020204" pitchFamily="34" charset="0"/>
              </a:rPr>
              <a:t>, no será impedimento para mantener relaciones comerciales con dicho sujeto para otras actividades que no son sujetas de inscripción o para prestar cualquier otro servicio.</a:t>
            </a:r>
            <a:endParaRPr lang="es-CR" sz="1800" dirty="0">
              <a:effectLst/>
              <a:latin typeface="Cambria" panose="02040503050406030204" pitchFamily="18" charset="0"/>
              <a:ea typeface="Cambria" panose="02040503050406030204" pitchFamily="18" charset="0"/>
              <a:cs typeface="Aptos" panose="020B0004020202020204" pitchFamily="34" charset="0"/>
            </a:endParaRPr>
          </a:p>
          <a:p>
            <a:pPr marL="0" indent="0" algn="just">
              <a:buNone/>
            </a:pPr>
            <a:r>
              <a:rPr lang="es-ES" sz="1800" dirty="0">
                <a:effectLst/>
                <a:latin typeface="Cambria" panose="02040503050406030204" pitchFamily="18" charset="0"/>
                <a:ea typeface="Cambria" panose="02040503050406030204" pitchFamily="18" charset="0"/>
                <a:cs typeface="Aptos" panose="020B0004020202020204" pitchFamily="34" charset="0"/>
              </a:rPr>
              <a:t> </a:t>
            </a:r>
            <a:endParaRPr lang="es-CR" sz="1800" dirty="0">
              <a:effectLst/>
              <a:latin typeface="Cambria" panose="02040503050406030204" pitchFamily="18" charset="0"/>
              <a:ea typeface="Cambria" panose="02040503050406030204" pitchFamily="18" charset="0"/>
              <a:cs typeface="Aptos" panose="020B0004020202020204" pitchFamily="34" charset="0"/>
            </a:endParaRPr>
          </a:p>
          <a:p>
            <a:pPr marL="0" indent="0" algn="just">
              <a:buNone/>
            </a:pPr>
            <a:r>
              <a:rPr lang="es-ES" sz="1800" b="1" dirty="0">
                <a:effectLst/>
                <a:latin typeface="Cambria" panose="02040503050406030204" pitchFamily="18" charset="0"/>
                <a:ea typeface="Cambria" panose="02040503050406030204" pitchFamily="18" charset="0"/>
                <a:cs typeface="Aptos" panose="020B0004020202020204" pitchFamily="34" charset="0"/>
              </a:rPr>
              <a:t>En caso de que el sujeto continue realizando alguna o algunas de las actividades descritas en los artículos 15 y 15bis de la Ley 7786,</a:t>
            </a:r>
            <a:r>
              <a:rPr lang="es-ES" sz="1800" dirty="0">
                <a:effectLst/>
                <a:latin typeface="Cambria" panose="02040503050406030204" pitchFamily="18" charset="0"/>
                <a:ea typeface="Cambria" panose="02040503050406030204" pitchFamily="18" charset="0"/>
                <a:cs typeface="Aptos" panose="020B0004020202020204" pitchFamily="34" charset="0"/>
              </a:rPr>
              <a:t> éste deberá subsanar el requerimiento pendiente que originó la suspensión y posterior cancelación del registro de inscripción.  Una vez subsanado, deberá realizar un nuevo proceso de inscripción para que se le asigne un nuevo número de expediente en el sistema de Inscripción de Personas Obligadas (IPO). En tanto el sujeto obligado normaliza su situación, la entidad financiera no le puede prestar servicio para las actividades sujetas de inscripción.</a:t>
            </a:r>
            <a:endParaRPr lang="es-CR" sz="1800" dirty="0">
              <a:effectLst/>
              <a:latin typeface="Cambria" panose="02040503050406030204" pitchFamily="18" charset="0"/>
              <a:ea typeface="Cambria" panose="02040503050406030204" pitchFamily="18" charset="0"/>
              <a:cs typeface="Aptos" panose="020B0004020202020204" pitchFamily="34" charset="0"/>
            </a:endParaRPr>
          </a:p>
          <a:p>
            <a:pPr marL="0" indent="0" algn="just">
              <a:buNone/>
            </a:pPr>
            <a:r>
              <a:rPr lang="es-ES" sz="1800" dirty="0">
                <a:effectLst/>
                <a:latin typeface="Cambria" panose="02040503050406030204" pitchFamily="18" charset="0"/>
                <a:ea typeface="Cambria" panose="02040503050406030204" pitchFamily="18" charset="0"/>
                <a:cs typeface="Aptos" panose="020B0004020202020204" pitchFamily="34" charset="0"/>
              </a:rPr>
              <a:t> </a:t>
            </a:r>
            <a:endParaRPr lang="es-CR" sz="1800" dirty="0">
              <a:effectLst/>
              <a:latin typeface="Cambria" panose="02040503050406030204" pitchFamily="18" charset="0"/>
              <a:ea typeface="Cambria" panose="02040503050406030204" pitchFamily="18" charset="0"/>
              <a:cs typeface="Aptos" panose="020B0004020202020204" pitchFamily="34" charset="0"/>
            </a:endParaRPr>
          </a:p>
          <a:p>
            <a:pPr marL="0" indent="0" algn="just">
              <a:buNone/>
            </a:pPr>
            <a:r>
              <a:rPr lang="es-ES" sz="1800" dirty="0">
                <a:effectLst/>
                <a:latin typeface="Cambria" panose="02040503050406030204" pitchFamily="18" charset="0"/>
                <a:ea typeface="Cambria" panose="02040503050406030204" pitchFamily="18" charset="0"/>
                <a:cs typeface="Aptos" panose="020B0004020202020204" pitchFamily="34" charset="0"/>
              </a:rPr>
              <a:t>Los sujetos inscritos deben mantener actualizados los expedientes en las entidades financieras con las que mantienen relaciones comerciales, especialmente lo referente a la actividad realizada y a la cuenta designada para dicha actividad.</a:t>
            </a:r>
            <a:endParaRPr lang="es-CR"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698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29922" y="130129"/>
            <a:ext cx="9323294" cy="952059"/>
          </a:xfrm>
        </p:spPr>
        <p:txBody>
          <a:bodyPr>
            <a:noAutofit/>
          </a:bodyPr>
          <a:lstStyle/>
          <a:p>
            <a:r>
              <a:rPr lang="es-CR" b="1" dirty="0">
                <a:solidFill>
                  <a:schemeClr val="bg1"/>
                </a:solidFill>
                <a:latin typeface="Calibri Light" panose="020F0302020204030204"/>
              </a:rPr>
              <a:t>Artículo 24. Advertencia al Público</a:t>
            </a:r>
            <a:endParaRPr lang="es-419" b="1" dirty="0">
              <a:solidFill>
                <a:schemeClr val="bg1"/>
              </a:solidFill>
              <a:latin typeface="Calibri Light" panose="020F0302020204030204"/>
            </a:endParaRPr>
          </a:p>
        </p:txBody>
      </p:sp>
      <p:sp>
        <p:nvSpPr>
          <p:cNvPr id="15" name="Marcador de contenido 3">
            <a:extLst>
              <a:ext uri="{FF2B5EF4-FFF2-40B4-BE49-F238E27FC236}">
                <a16:creationId xmlns:a16="http://schemas.microsoft.com/office/drawing/2014/main" id="{61A59430-3C2D-B308-E4DD-E942C5972A93}"/>
              </a:ext>
            </a:extLst>
          </p:cNvPr>
          <p:cNvSpPr>
            <a:spLocks noGrp="1"/>
          </p:cNvSpPr>
          <p:nvPr>
            <p:ph idx="1"/>
          </p:nvPr>
        </p:nvSpPr>
        <p:spPr>
          <a:xfrm>
            <a:off x="1045882" y="1369263"/>
            <a:ext cx="10094259" cy="4218737"/>
          </a:xfrm>
        </p:spPr>
        <p:txBody>
          <a:bodyPr>
            <a:normAutofit fontScale="92500"/>
          </a:bodyPr>
          <a:lstStyle/>
          <a:p>
            <a:pPr marL="0" indent="0" algn="just">
              <a:buNone/>
            </a:pPr>
            <a:r>
              <a:rPr lang="es-CR" sz="1600" dirty="0">
                <a:effectLst/>
                <a:latin typeface="Cambria" panose="02040503050406030204" pitchFamily="18" charset="0"/>
                <a:ea typeface="Times New Roman" panose="02020603050405020304" pitchFamily="18" charset="0"/>
                <a:cs typeface="Arial" panose="020B0604020202020204" pitchFamily="34" charset="0"/>
              </a:rPr>
              <a:t>Los sujetos inscritos deben tener a disposición del público, en el lugar donde realizan sus actividades, así como en el sitio web, en caso de que proceda, la notificación de la inscripción.</a:t>
            </a:r>
          </a:p>
          <a:p>
            <a:pPr marL="0" indent="0" algn="just">
              <a:buNone/>
            </a:pPr>
            <a:r>
              <a:rPr lang="es-CR" sz="1600" dirty="0">
                <a:effectLst/>
                <a:latin typeface="Cambria" panose="02040503050406030204" pitchFamily="18" charset="0"/>
                <a:ea typeface="Times New Roman" panose="02020603050405020304" pitchFamily="18" charset="0"/>
                <a:cs typeface="Arial" panose="020B0604020202020204" pitchFamily="34" charset="0"/>
              </a:rPr>
              <a:t>Asimismo, deben tener visible en el lugar donde realizan sus actividades y en su página web, e incluir en los formularios de vinculación y en los contratos de los productos y servicios que ofrezca y realice, la siguiente advertencia:</a:t>
            </a:r>
          </a:p>
          <a:p>
            <a:pPr marL="357188" indent="0" algn="just">
              <a:buNone/>
            </a:pPr>
            <a:r>
              <a:rPr lang="es-CR" sz="1600" dirty="0">
                <a:effectLst/>
                <a:latin typeface="Cambria" panose="02040503050406030204" pitchFamily="18" charset="0"/>
                <a:ea typeface="Times New Roman" panose="02020603050405020304" pitchFamily="18" charset="0"/>
                <a:cs typeface="Arial" panose="020B0604020202020204" pitchFamily="34" charset="0"/>
              </a:rPr>
              <a:t>“ADVERTENCIA: Se advierte al público que ________________ (anotar el nombre del sujeto obligado) es supervisada solamente en materia de prevención de legitimación de capitales, financiamiento al terrorismo y financiamiento de la proliferación de armas de destrucción masiva, y además se encuentra sujeta a disposiciones vinculantes de la Unidad de Inteligencia Financiera del Instituto Costarricense sobre Drogas. Por lo tanto, la Sugef no supervisa en materia financiera a ________________ (anotar el nombre del sujeto obligado), ni los negocios que ofrece, ni su seguridad, estabilidad o solvencia.”</a:t>
            </a:r>
          </a:p>
          <a:p>
            <a:pPr marL="0" indent="0" algn="just">
              <a:buNone/>
            </a:pPr>
            <a:r>
              <a:rPr lang="es-CR" sz="1600" dirty="0">
                <a:effectLst/>
                <a:latin typeface="Cambria" panose="02040503050406030204" pitchFamily="18" charset="0"/>
                <a:ea typeface="Times New Roman" panose="02020603050405020304" pitchFamily="18" charset="0"/>
                <a:cs typeface="Arial" panose="020B0604020202020204" pitchFamily="34" charset="0"/>
              </a:rPr>
              <a:t>El sujeto obligado no podrá utilizar el logo de la Superintendencia General de Entidades Financieras o del Consejo Nacional de Supervisión del Sistema Financiero en ningún tipo de documento o publicidad, ni al lado de la Advertencia estipulada en este artículo, ni tampoco podrá utilizar la actividad por la cual fue inscrito ante la Sugef para hacer publicidad que no se refiera a dicha actividad, y tampoco podrá hacer uso de referencias al Conassif o cualquiera de las Superintendencias, en sus contratos o en cualquier documento o publicidad que utilice para promocionar sus servicios, salvo lo indicado en el párrafo anterior. La Sugef, en sus labores habituales de supervisión, velará porque el sujeto inscrito en su publicidad haga uso correcto de la referencia de inscripción, de acuerdo con lo establecido en el Reglamento sobre divulgación de información y publicidad de productos y servicios financieros.</a:t>
            </a:r>
          </a:p>
        </p:txBody>
      </p:sp>
    </p:spTree>
    <p:extLst>
      <p:ext uri="{BB962C8B-B14F-4D97-AF65-F5344CB8AC3E}">
        <p14:creationId xmlns:p14="http://schemas.microsoft.com/office/powerpoint/2010/main" val="356836650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73548" y="53217"/>
            <a:ext cx="9323294" cy="952059"/>
          </a:xfrm>
        </p:spPr>
        <p:txBody>
          <a:bodyPr>
            <a:noAutofit/>
          </a:bodyPr>
          <a:lstStyle/>
          <a:p>
            <a:r>
              <a:rPr lang="es-CR" b="1" dirty="0">
                <a:solidFill>
                  <a:schemeClr val="bg1"/>
                </a:solidFill>
                <a:latin typeface="Calibri Light" panose="020F0302020204030204"/>
              </a:rPr>
              <a:t>Artículo 25. Solicitud de prórrogas</a:t>
            </a:r>
            <a:endParaRPr lang="es-419" b="1" dirty="0">
              <a:solidFill>
                <a:schemeClr val="bg1"/>
              </a:solidFill>
              <a:latin typeface="Calibri Light" panose="020F0302020204030204"/>
            </a:endParaRPr>
          </a:p>
        </p:txBody>
      </p:sp>
      <p:sp>
        <p:nvSpPr>
          <p:cNvPr id="16" name="Marcador de contenido 3">
            <a:extLst>
              <a:ext uri="{FF2B5EF4-FFF2-40B4-BE49-F238E27FC236}">
                <a16:creationId xmlns:a16="http://schemas.microsoft.com/office/drawing/2014/main" id="{745F2A7C-1DFD-6EAD-5626-9BF548FC581B}"/>
              </a:ext>
            </a:extLst>
          </p:cNvPr>
          <p:cNvSpPr>
            <a:spLocks noGrp="1"/>
          </p:cNvSpPr>
          <p:nvPr>
            <p:ph idx="1"/>
          </p:nvPr>
        </p:nvSpPr>
        <p:spPr>
          <a:xfrm>
            <a:off x="854635" y="1237130"/>
            <a:ext cx="10883153" cy="4531958"/>
          </a:xfrm>
        </p:spPr>
        <p:txBody>
          <a:bodyPr>
            <a:noAutofit/>
          </a:bodyPr>
          <a:lstStyle/>
          <a:p>
            <a:pPr marL="0" marR="392430" indent="0" algn="just">
              <a:spcAft>
                <a:spcPts val="1200"/>
              </a:spcAft>
              <a:buNone/>
            </a:pPr>
            <a:r>
              <a:rPr lang="es-ES" sz="1800" i="1" dirty="0">
                <a:effectLst/>
                <a:latin typeface="Cambria" panose="02040503050406030204" pitchFamily="18" charset="0"/>
                <a:ea typeface="Cambria" panose="02040503050406030204" pitchFamily="18" charset="0"/>
              </a:rPr>
              <a:t>La Superintendencia pondrá a disposición del sujeto obligado el medio para gestionar prórrogas para los trámites asociados a los procesos de inscripción, actualización de la inscripción, desinscripción, requerimientos y suministro de información, entre otros, previo o durante su permanencia como sujeto inscrito ante Sugef, cuando existan situaciones imprevistas o demoras por causas ajenas al sujeto obligado, las cuales deben ser debidamente acreditadas por el sujeto obligado, de conformidad con lo señalado en la Ley General de la Administración Pública, </a:t>
            </a:r>
            <a:r>
              <a:rPr lang="es-ES" sz="1800" b="1" i="1" u="sng" dirty="0">
                <a:effectLst/>
                <a:latin typeface="Cambria" panose="02040503050406030204" pitchFamily="18" charset="0"/>
                <a:ea typeface="Cambria" panose="02040503050406030204" pitchFamily="18" charset="0"/>
              </a:rPr>
              <a:t>Ley 6227 y en la Ley de Notificaciones Judiciales, Ley 8687,</a:t>
            </a:r>
            <a:r>
              <a:rPr lang="es-ES" sz="1800" i="1" dirty="0">
                <a:effectLst/>
                <a:latin typeface="Cambria" panose="02040503050406030204" pitchFamily="18" charset="0"/>
                <a:ea typeface="Cambria" panose="02040503050406030204" pitchFamily="18" charset="0"/>
              </a:rPr>
              <a:t> siempre y cuando dicha solicitud se presente </a:t>
            </a:r>
            <a:r>
              <a:rPr lang="es-ES" sz="1800" b="1" i="1" u="sng" dirty="0">
                <a:effectLst/>
                <a:latin typeface="Cambria" panose="02040503050406030204" pitchFamily="18" charset="0"/>
                <a:ea typeface="Cambria" panose="02040503050406030204" pitchFamily="18" charset="0"/>
              </a:rPr>
              <a:t>al supervisor</a:t>
            </a:r>
            <a:r>
              <a:rPr lang="es-ES" sz="1800" i="1" dirty="0">
                <a:effectLst/>
                <a:latin typeface="Cambria" panose="02040503050406030204" pitchFamily="18" charset="0"/>
                <a:ea typeface="Cambria" panose="02040503050406030204" pitchFamily="18" charset="0"/>
              </a:rPr>
              <a:t> antes del vencimiento del plazo otorgado, con indicación clara de los motivos que la justifican y la presentación de pruebas si fuere el caso.</a:t>
            </a:r>
            <a:endParaRPr lang="es-CR" sz="1800" dirty="0">
              <a:effectLst/>
              <a:latin typeface="Cambria" panose="02040503050406030204" pitchFamily="18" charset="0"/>
              <a:ea typeface="Cambria" panose="02040503050406030204" pitchFamily="18" charset="0"/>
            </a:endParaRPr>
          </a:p>
          <a:p>
            <a:pPr marL="0" marR="392430" indent="0" algn="just">
              <a:spcAft>
                <a:spcPts val="1200"/>
              </a:spcAft>
              <a:buNone/>
            </a:pPr>
            <a:r>
              <a:rPr lang="es-ES" sz="1800" i="1" dirty="0">
                <a:effectLst/>
                <a:latin typeface="Cambria" panose="02040503050406030204" pitchFamily="18" charset="0"/>
                <a:ea typeface="Cambria" panose="02040503050406030204" pitchFamily="18" charset="0"/>
              </a:rPr>
              <a:t>En caso de que el sujeto obligado presente una solicitud de prórroga, esta será validada y aprobada por la Sugef en términos de su razonabilidad, para lo cual podrá requerir las aclaraciones y la documentación que demuestre los motivos que dieron origen a la solicitud, cuando así se considere necesario. </a:t>
            </a:r>
            <a:r>
              <a:rPr lang="es-ES" sz="1800" b="1" i="1" u="sng" dirty="0">
                <a:effectLst/>
                <a:latin typeface="Cambria" panose="02040503050406030204" pitchFamily="18" charset="0"/>
                <a:ea typeface="Cambria" panose="02040503050406030204" pitchFamily="18" charset="0"/>
              </a:rPr>
              <a:t>La Superintendencia tiene un plazo máximo de 10 días naturales para resolver la solicitud</a:t>
            </a:r>
            <a:r>
              <a:rPr lang="es-ES" sz="1800" i="1" dirty="0">
                <a:effectLst/>
                <a:latin typeface="Cambria" panose="02040503050406030204" pitchFamily="18" charset="0"/>
                <a:ea typeface="Cambria" panose="02040503050406030204" pitchFamily="18" charset="0"/>
              </a:rPr>
              <a:t>. La aprobación o rechazo serán comunicados al sujeto obligado por los medios que la Superintendencia determine.</a:t>
            </a:r>
            <a:endParaRPr lang="es-CR" sz="1800" dirty="0">
              <a:effectLst/>
              <a:latin typeface="Cambria" panose="02040503050406030204" pitchFamily="18" charset="0"/>
              <a:ea typeface="Cambria" panose="02040503050406030204" pitchFamily="18" charset="0"/>
            </a:endParaRPr>
          </a:p>
          <a:p>
            <a:pPr marL="0" indent="0">
              <a:buNone/>
            </a:pPr>
            <a:r>
              <a:rPr lang="es-ES" sz="1800" b="1" i="1" u="sng" dirty="0">
                <a:effectLst/>
                <a:latin typeface="Cambria" panose="02040503050406030204" pitchFamily="18" charset="0"/>
                <a:ea typeface="Cambria" panose="02040503050406030204" pitchFamily="18" charset="0"/>
              </a:rPr>
              <a:t>El plazo de prórroga que se otorgue al sujeto obligado suspendería el plazo de resolución</a:t>
            </a:r>
            <a:r>
              <a:rPr lang="es-ES" sz="1800" i="1" dirty="0">
                <a:effectLst/>
                <a:latin typeface="Cambria" panose="02040503050406030204" pitchFamily="18" charset="0"/>
                <a:ea typeface="Cambria" panose="02040503050406030204" pitchFamily="18" charset="0"/>
              </a:rPr>
              <a:t>.”</a:t>
            </a:r>
            <a:endParaRPr lang="es-MX" sz="1800"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6632012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494998" y="134293"/>
            <a:ext cx="3509652" cy="952059"/>
          </a:xfrm>
        </p:spPr>
        <p:txBody>
          <a:bodyPr>
            <a:noAutofit/>
          </a:bodyPr>
          <a:lstStyle/>
          <a:p>
            <a:r>
              <a:rPr lang="es-CR" b="1" dirty="0">
                <a:solidFill>
                  <a:schemeClr val="bg1"/>
                </a:solidFill>
                <a:latin typeface="Calibri Light" panose="020F0302020204030204"/>
              </a:rPr>
              <a:t>Transitorios</a:t>
            </a:r>
            <a:endParaRPr lang="es-419" b="1" dirty="0">
              <a:solidFill>
                <a:schemeClr val="bg1"/>
              </a:solidFill>
              <a:latin typeface="Calibri Light" panose="020F0302020204030204"/>
            </a:endParaRPr>
          </a:p>
        </p:txBody>
      </p:sp>
      <p:graphicFrame>
        <p:nvGraphicFramePr>
          <p:cNvPr id="15" name="Diagrama 14">
            <a:extLst>
              <a:ext uri="{FF2B5EF4-FFF2-40B4-BE49-F238E27FC236}">
                <a16:creationId xmlns:a16="http://schemas.microsoft.com/office/drawing/2014/main" id="{18066432-EB9D-9C0C-DD24-EA9F2F12F252}"/>
              </a:ext>
            </a:extLst>
          </p:cNvPr>
          <p:cNvGraphicFramePr/>
          <p:nvPr>
            <p:extLst>
              <p:ext uri="{D42A27DB-BD31-4B8C-83A1-F6EECF244321}">
                <p14:modId xmlns:p14="http://schemas.microsoft.com/office/powerpoint/2010/main" val="3714267616"/>
              </p:ext>
            </p:extLst>
          </p:nvPr>
        </p:nvGraphicFramePr>
        <p:xfrm>
          <a:off x="750630" y="983803"/>
          <a:ext cx="10467205" cy="49279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0725129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86B18-F27E-FCFF-D650-304CE12B5FB0}"/>
              </a:ext>
            </a:extLst>
          </p:cNvPr>
          <p:cNvSpPr>
            <a:spLocks noGrp="1"/>
          </p:cNvSpPr>
          <p:nvPr>
            <p:ph type="title"/>
          </p:nvPr>
        </p:nvSpPr>
        <p:spPr>
          <a:xfrm>
            <a:off x="1150534" y="284205"/>
            <a:ext cx="9385539" cy="800442"/>
          </a:xfrm>
        </p:spPr>
        <p:txBody>
          <a:bodyPr anchor="ctr">
            <a:normAutofit/>
          </a:bodyPr>
          <a:lstStyle/>
          <a:p>
            <a:pPr algn="ctr"/>
            <a:r>
              <a:rPr lang="es-CR" sz="4000" b="1" dirty="0">
                <a:solidFill>
                  <a:schemeClr val="bg1"/>
                </a:solidFill>
              </a:rPr>
              <a:t>RECESO</a:t>
            </a:r>
            <a:r>
              <a:rPr lang="es-CR" sz="4000" b="1" dirty="0">
                <a:solidFill>
                  <a:schemeClr val="tx1">
                    <a:lumMod val="85000"/>
                    <a:lumOff val="15000"/>
                  </a:schemeClr>
                </a:solidFill>
              </a:rPr>
              <a:t> </a:t>
            </a:r>
          </a:p>
        </p:txBody>
      </p:sp>
      <p:sp>
        <p:nvSpPr>
          <p:cNvPr id="3" name="Marcador de contenido 2">
            <a:extLst>
              <a:ext uri="{FF2B5EF4-FFF2-40B4-BE49-F238E27FC236}">
                <a16:creationId xmlns:a16="http://schemas.microsoft.com/office/drawing/2014/main" id="{7CE89237-6479-AAAB-101A-1AC27B0486B7}"/>
              </a:ext>
            </a:extLst>
          </p:cNvPr>
          <p:cNvSpPr>
            <a:spLocks noGrp="1"/>
          </p:cNvSpPr>
          <p:nvPr>
            <p:ph idx="1"/>
          </p:nvPr>
        </p:nvSpPr>
        <p:spPr>
          <a:xfrm>
            <a:off x="1637733" y="4524232"/>
            <a:ext cx="8898340" cy="1624083"/>
          </a:xfrm>
        </p:spPr>
        <p:txBody>
          <a:bodyPr>
            <a:normAutofit/>
          </a:bodyPr>
          <a:lstStyle/>
          <a:p>
            <a:pPr marL="0" indent="0" algn="ctr">
              <a:buNone/>
            </a:pPr>
            <a:endParaRPr lang="es-CR" sz="2000" dirty="0">
              <a:solidFill>
                <a:schemeClr val="tx1">
                  <a:lumMod val="85000"/>
                  <a:lumOff val="15000"/>
                </a:schemeClr>
              </a:solidFill>
            </a:endParaRPr>
          </a:p>
          <a:p>
            <a:pPr marL="0" indent="0" algn="ctr">
              <a:buNone/>
            </a:pPr>
            <a:endParaRPr lang="es-CR" sz="2000" dirty="0">
              <a:solidFill>
                <a:schemeClr val="tx1">
                  <a:lumMod val="85000"/>
                  <a:lumOff val="15000"/>
                </a:schemeClr>
              </a:solidFill>
            </a:endParaRPr>
          </a:p>
          <a:p>
            <a:pPr marL="0" indent="0" algn="ctr">
              <a:spcBef>
                <a:spcPct val="0"/>
              </a:spcBef>
              <a:buNone/>
            </a:pPr>
            <a:endParaRPr lang="es-CR" sz="2000" b="1" dirty="0">
              <a:solidFill>
                <a:schemeClr val="tx1">
                  <a:lumMod val="85000"/>
                  <a:lumOff val="15000"/>
                </a:schemeClr>
              </a:solidFill>
              <a:latin typeface="Calibri Light" panose="020F0302020204030204"/>
              <a:ea typeface="+mj-ea"/>
              <a:cs typeface="+mj-cs"/>
            </a:endParaRPr>
          </a:p>
        </p:txBody>
      </p:sp>
      <p:pic>
        <p:nvPicPr>
          <p:cNvPr id="5" name="Imagen 4">
            <a:extLst>
              <a:ext uri="{FF2B5EF4-FFF2-40B4-BE49-F238E27FC236}">
                <a16:creationId xmlns:a16="http://schemas.microsoft.com/office/drawing/2014/main" id="{F9A53843-92E9-8810-15CA-C97D105ABDA9}"/>
              </a:ext>
            </a:extLst>
          </p:cNvPr>
          <p:cNvPicPr>
            <a:picLocks noChangeAspect="1"/>
          </p:cNvPicPr>
          <p:nvPr/>
        </p:nvPicPr>
        <p:blipFill>
          <a:blip r:embed="rId4"/>
          <a:stretch>
            <a:fillRect/>
          </a:stretch>
        </p:blipFill>
        <p:spPr>
          <a:xfrm>
            <a:off x="4324414" y="2415833"/>
            <a:ext cx="3321104" cy="3357520"/>
          </a:xfrm>
          <a:prstGeom prst="rect">
            <a:avLst/>
          </a:prstGeom>
        </p:spPr>
      </p:pic>
    </p:spTree>
    <p:extLst>
      <p:ext uri="{BB962C8B-B14F-4D97-AF65-F5344CB8AC3E}">
        <p14:creationId xmlns:p14="http://schemas.microsoft.com/office/powerpoint/2010/main" val="188847984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A37AEEC-7B92-7B5D-6254-40CFA47675DD}"/>
              </a:ext>
            </a:extLst>
          </p:cNvPr>
          <p:cNvPicPr>
            <a:picLocks noChangeAspect="1"/>
          </p:cNvPicPr>
          <p:nvPr/>
        </p:nvPicPr>
        <p:blipFill>
          <a:blip r:embed="rId4"/>
          <a:stretch>
            <a:fillRect/>
          </a:stretch>
        </p:blipFill>
        <p:spPr>
          <a:xfrm>
            <a:off x="574497" y="1272164"/>
            <a:ext cx="10530314" cy="4017151"/>
          </a:xfrm>
          <a:prstGeom prst="rect">
            <a:avLst/>
          </a:prstGeom>
        </p:spPr>
      </p:pic>
      <p:sp>
        <p:nvSpPr>
          <p:cNvPr id="5" name="1 Título">
            <a:extLst>
              <a:ext uri="{FF2B5EF4-FFF2-40B4-BE49-F238E27FC236}">
                <a16:creationId xmlns:a16="http://schemas.microsoft.com/office/drawing/2014/main" id="{AD950DFB-0281-30A9-D463-E59526FC26CA}"/>
              </a:ext>
            </a:extLst>
          </p:cNvPr>
          <p:cNvSpPr>
            <a:spLocks noGrp="1"/>
          </p:cNvSpPr>
          <p:nvPr>
            <p:ph type="title"/>
          </p:nvPr>
        </p:nvSpPr>
        <p:spPr>
          <a:xfrm>
            <a:off x="633280" y="152484"/>
            <a:ext cx="10972800" cy="1143000"/>
          </a:xfrm>
        </p:spPr>
        <p:txBody>
          <a:bodyPr>
            <a:normAutofit fontScale="90000"/>
          </a:bodyPr>
          <a:lstStyle/>
          <a:p>
            <a:r>
              <a:rPr lang="es-MX" b="1" dirty="0">
                <a:solidFill>
                  <a:schemeClr val="bg1"/>
                </a:solidFill>
                <a:latin typeface="Calibri Light" panose="020F0302020204030204"/>
              </a:rPr>
              <a:t>Sistema de Inscripción de Personas Obligadas (IPO)</a:t>
            </a:r>
            <a:endParaRPr lang="es-CR" b="1" dirty="0">
              <a:solidFill>
                <a:schemeClr val="bg1"/>
              </a:solidFill>
              <a:latin typeface="Calibri Light" panose="020F0302020204030204"/>
            </a:endParaRPr>
          </a:p>
        </p:txBody>
      </p:sp>
      <p:pic>
        <p:nvPicPr>
          <p:cNvPr id="8" name="Imagen 7">
            <a:extLst>
              <a:ext uri="{FF2B5EF4-FFF2-40B4-BE49-F238E27FC236}">
                <a16:creationId xmlns:a16="http://schemas.microsoft.com/office/drawing/2014/main" id="{52E9DF7F-63DF-60D3-FEF7-8A85ECEF372B}"/>
              </a:ext>
            </a:extLst>
          </p:cNvPr>
          <p:cNvPicPr>
            <a:picLocks noChangeAspect="1"/>
          </p:cNvPicPr>
          <p:nvPr/>
        </p:nvPicPr>
        <p:blipFill>
          <a:blip r:embed="rId5"/>
          <a:stretch>
            <a:fillRect/>
          </a:stretch>
        </p:blipFill>
        <p:spPr>
          <a:xfrm>
            <a:off x="730407" y="5491159"/>
            <a:ext cx="5584420" cy="682811"/>
          </a:xfrm>
          <a:prstGeom prst="rect">
            <a:avLst/>
          </a:prstGeom>
        </p:spPr>
      </p:pic>
    </p:spTree>
    <p:extLst>
      <p:ext uri="{BB962C8B-B14F-4D97-AF65-F5344CB8AC3E}">
        <p14:creationId xmlns:p14="http://schemas.microsoft.com/office/powerpoint/2010/main" val="286564259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016C6F-2EDD-47B9-B0D9-4400CDB73382}"/>
              </a:ext>
            </a:extLst>
          </p:cNvPr>
          <p:cNvSpPr>
            <a:spLocks noGrp="1"/>
          </p:cNvSpPr>
          <p:nvPr>
            <p:ph type="title"/>
          </p:nvPr>
        </p:nvSpPr>
        <p:spPr>
          <a:xfrm>
            <a:off x="4247972" y="37812"/>
            <a:ext cx="10515600" cy="1325563"/>
          </a:xfrm>
        </p:spPr>
        <p:txBody>
          <a:bodyPr>
            <a:normAutofit/>
          </a:bodyPr>
          <a:lstStyle/>
          <a:p>
            <a:r>
              <a:rPr lang="es-CR" sz="3600" spc="130" dirty="0">
                <a:solidFill>
                  <a:schemeClr val="bg1"/>
                </a:solidFill>
                <a:latin typeface="Verdana"/>
                <a:ea typeface="+mn-ea"/>
              </a:rPr>
              <a:t>Agenda</a:t>
            </a:r>
          </a:p>
        </p:txBody>
      </p:sp>
      <p:graphicFrame>
        <p:nvGraphicFramePr>
          <p:cNvPr id="4" name="Marcador de contenido 3">
            <a:extLst>
              <a:ext uri="{FF2B5EF4-FFF2-40B4-BE49-F238E27FC236}">
                <a16:creationId xmlns:a16="http://schemas.microsoft.com/office/drawing/2014/main" id="{C30C3546-B268-4252-A66B-E18AC5CE0079}"/>
              </a:ext>
            </a:extLst>
          </p:cNvPr>
          <p:cNvGraphicFramePr>
            <a:graphicFrameLocks noGrp="1"/>
          </p:cNvGraphicFramePr>
          <p:nvPr>
            <p:ph idx="1"/>
            <p:extLst>
              <p:ext uri="{D42A27DB-BD31-4B8C-83A1-F6EECF244321}">
                <p14:modId xmlns:p14="http://schemas.microsoft.com/office/powerpoint/2010/main" val="2742756204"/>
              </p:ext>
            </p:extLst>
          </p:nvPr>
        </p:nvGraphicFramePr>
        <p:xfrm>
          <a:off x="-75871" y="1825625"/>
          <a:ext cx="7459915" cy="4685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object 23">
            <a:extLst>
              <a:ext uri="{FF2B5EF4-FFF2-40B4-BE49-F238E27FC236}">
                <a16:creationId xmlns:a16="http://schemas.microsoft.com/office/drawing/2014/main" id="{9B200A0D-E880-6BAD-AACC-03C2D4215C2E}"/>
              </a:ext>
            </a:extLst>
          </p:cNvPr>
          <p:cNvSpPr/>
          <p:nvPr/>
        </p:nvSpPr>
        <p:spPr>
          <a:xfrm flipV="1">
            <a:off x="782109" y="1440174"/>
            <a:ext cx="10675792" cy="231853"/>
          </a:xfrm>
          <a:custGeom>
            <a:avLst/>
            <a:gdLst/>
            <a:ahLst/>
            <a:cxnLst/>
            <a:rect l="l" t="t" r="r" b="b"/>
            <a:pathLst>
              <a:path w="5659755">
                <a:moveTo>
                  <a:pt x="0" y="0"/>
                </a:moveTo>
                <a:lnTo>
                  <a:pt x="5659251" y="0"/>
                </a:lnTo>
              </a:path>
            </a:pathLst>
          </a:custGeom>
          <a:ln w="10470">
            <a:solidFill>
              <a:srgbClr val="0D549A"/>
            </a:solidFill>
          </a:ln>
        </p:spPr>
        <p:txBody>
          <a:bodyPr wrap="square" lIns="0" tIns="0" rIns="0" bIns="0" rtlCol="0"/>
          <a:lstStyle/>
          <a:p>
            <a:endParaRPr sz="1092"/>
          </a:p>
        </p:txBody>
      </p:sp>
    </p:spTree>
    <p:extLst>
      <p:ext uri="{BB962C8B-B14F-4D97-AF65-F5344CB8AC3E}">
        <p14:creationId xmlns:p14="http://schemas.microsoft.com/office/powerpoint/2010/main" val="356360243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AD950DFB-0281-30A9-D463-E59526FC26CA}"/>
              </a:ext>
            </a:extLst>
          </p:cNvPr>
          <p:cNvSpPr>
            <a:spLocks noGrp="1"/>
          </p:cNvSpPr>
          <p:nvPr>
            <p:ph type="title"/>
          </p:nvPr>
        </p:nvSpPr>
        <p:spPr>
          <a:xfrm>
            <a:off x="4776541" y="112530"/>
            <a:ext cx="3076571" cy="1143000"/>
          </a:xfrm>
        </p:spPr>
        <p:txBody>
          <a:bodyPr>
            <a:normAutofit/>
          </a:bodyPr>
          <a:lstStyle/>
          <a:p>
            <a:r>
              <a:rPr lang="es-MX" b="1" dirty="0">
                <a:solidFill>
                  <a:schemeClr val="bg1"/>
                </a:solidFill>
                <a:latin typeface="Calibri Light" panose="020F0302020204030204"/>
              </a:rPr>
              <a:t>AYUDAS</a:t>
            </a:r>
            <a:endParaRPr lang="es-CR" b="1" dirty="0">
              <a:solidFill>
                <a:schemeClr val="bg1"/>
              </a:solidFill>
              <a:latin typeface="Calibri Light" panose="020F0302020204030204"/>
            </a:endParaRPr>
          </a:p>
        </p:txBody>
      </p:sp>
      <p:pic>
        <p:nvPicPr>
          <p:cNvPr id="3" name="Imagen 2">
            <a:extLst>
              <a:ext uri="{FF2B5EF4-FFF2-40B4-BE49-F238E27FC236}">
                <a16:creationId xmlns:a16="http://schemas.microsoft.com/office/drawing/2014/main" id="{650FC760-AF36-F13A-3E7A-2268B532FBA7}"/>
              </a:ext>
            </a:extLst>
          </p:cNvPr>
          <p:cNvPicPr>
            <a:picLocks noChangeAspect="1"/>
          </p:cNvPicPr>
          <p:nvPr/>
        </p:nvPicPr>
        <p:blipFill>
          <a:blip r:embed="rId4"/>
          <a:stretch>
            <a:fillRect/>
          </a:stretch>
        </p:blipFill>
        <p:spPr>
          <a:xfrm>
            <a:off x="520881" y="2216466"/>
            <a:ext cx="4305300" cy="2333625"/>
          </a:xfrm>
          <a:prstGeom prst="rect">
            <a:avLst/>
          </a:prstGeom>
        </p:spPr>
      </p:pic>
      <p:pic>
        <p:nvPicPr>
          <p:cNvPr id="7" name="Imagen 6">
            <a:extLst>
              <a:ext uri="{FF2B5EF4-FFF2-40B4-BE49-F238E27FC236}">
                <a16:creationId xmlns:a16="http://schemas.microsoft.com/office/drawing/2014/main" id="{E6963458-858D-9DA2-5E9F-3CBD1696DE77}"/>
              </a:ext>
            </a:extLst>
          </p:cNvPr>
          <p:cNvPicPr>
            <a:picLocks noChangeAspect="1"/>
          </p:cNvPicPr>
          <p:nvPr/>
        </p:nvPicPr>
        <p:blipFill>
          <a:blip r:embed="rId5"/>
          <a:stretch>
            <a:fillRect/>
          </a:stretch>
        </p:blipFill>
        <p:spPr>
          <a:xfrm>
            <a:off x="5289311" y="1056232"/>
            <a:ext cx="4907898" cy="5280300"/>
          </a:xfrm>
          <a:prstGeom prst="rect">
            <a:avLst/>
          </a:prstGeom>
        </p:spPr>
      </p:pic>
    </p:spTree>
    <p:extLst>
      <p:ext uri="{BB962C8B-B14F-4D97-AF65-F5344CB8AC3E}">
        <p14:creationId xmlns:p14="http://schemas.microsoft.com/office/powerpoint/2010/main" val="144582679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9CBE3-63C0-7A1B-55F1-EBC0A265ACCD}"/>
              </a:ext>
            </a:extLst>
          </p:cNvPr>
          <p:cNvSpPr>
            <a:spLocks noGrp="1"/>
          </p:cNvSpPr>
          <p:nvPr>
            <p:ph type="title"/>
          </p:nvPr>
        </p:nvSpPr>
        <p:spPr>
          <a:xfrm>
            <a:off x="2705036" y="53933"/>
            <a:ext cx="6134164" cy="1325563"/>
          </a:xfrm>
        </p:spPr>
        <p:txBody>
          <a:bodyPr/>
          <a:lstStyle/>
          <a:p>
            <a:r>
              <a:rPr lang="es-MX" b="1" dirty="0">
                <a:solidFill>
                  <a:schemeClr val="bg1"/>
                </a:solidFill>
                <a:latin typeface="Calibri Light" panose="020F0302020204030204"/>
              </a:rPr>
              <a:t>OPCIONES DEL SISTEMA</a:t>
            </a:r>
            <a:endParaRPr lang="es-CR" dirty="0">
              <a:solidFill>
                <a:schemeClr val="bg1"/>
              </a:solidFill>
            </a:endParaRPr>
          </a:p>
        </p:txBody>
      </p:sp>
      <p:pic>
        <p:nvPicPr>
          <p:cNvPr id="5" name="Imagen 4">
            <a:extLst>
              <a:ext uri="{FF2B5EF4-FFF2-40B4-BE49-F238E27FC236}">
                <a16:creationId xmlns:a16="http://schemas.microsoft.com/office/drawing/2014/main" id="{8E1B2A9F-CF25-8CAD-29D1-9EDB680D5497}"/>
              </a:ext>
            </a:extLst>
          </p:cNvPr>
          <p:cNvPicPr>
            <a:picLocks noChangeAspect="1"/>
          </p:cNvPicPr>
          <p:nvPr/>
        </p:nvPicPr>
        <p:blipFill>
          <a:blip r:embed="rId4"/>
          <a:stretch>
            <a:fillRect/>
          </a:stretch>
        </p:blipFill>
        <p:spPr>
          <a:xfrm>
            <a:off x="1164518" y="1187089"/>
            <a:ext cx="8695764" cy="1325563"/>
          </a:xfrm>
          <a:prstGeom prst="rect">
            <a:avLst/>
          </a:prstGeom>
        </p:spPr>
      </p:pic>
      <p:pic>
        <p:nvPicPr>
          <p:cNvPr id="7" name="Imagen 6">
            <a:extLst>
              <a:ext uri="{FF2B5EF4-FFF2-40B4-BE49-F238E27FC236}">
                <a16:creationId xmlns:a16="http://schemas.microsoft.com/office/drawing/2014/main" id="{AE086228-2D00-92AD-4892-D4E9D4418EB8}"/>
              </a:ext>
            </a:extLst>
          </p:cNvPr>
          <p:cNvPicPr>
            <a:picLocks noChangeAspect="1"/>
          </p:cNvPicPr>
          <p:nvPr/>
        </p:nvPicPr>
        <p:blipFill>
          <a:blip r:embed="rId5"/>
          <a:stretch>
            <a:fillRect/>
          </a:stretch>
        </p:blipFill>
        <p:spPr>
          <a:xfrm>
            <a:off x="148277" y="2785781"/>
            <a:ext cx="6199632" cy="3638007"/>
          </a:xfrm>
          <a:prstGeom prst="rect">
            <a:avLst/>
          </a:prstGeom>
        </p:spPr>
      </p:pic>
      <p:pic>
        <p:nvPicPr>
          <p:cNvPr id="19" name="Imagen 18">
            <a:extLst>
              <a:ext uri="{FF2B5EF4-FFF2-40B4-BE49-F238E27FC236}">
                <a16:creationId xmlns:a16="http://schemas.microsoft.com/office/drawing/2014/main" id="{76AFC60F-6E0F-81AD-0F3B-5D0085E5AF2E}"/>
              </a:ext>
            </a:extLst>
          </p:cNvPr>
          <p:cNvPicPr>
            <a:picLocks noChangeAspect="1"/>
          </p:cNvPicPr>
          <p:nvPr/>
        </p:nvPicPr>
        <p:blipFill>
          <a:blip r:embed="rId6"/>
          <a:stretch>
            <a:fillRect/>
          </a:stretch>
        </p:blipFill>
        <p:spPr>
          <a:xfrm>
            <a:off x="6958532" y="3029509"/>
            <a:ext cx="3486150" cy="3333750"/>
          </a:xfrm>
          <a:prstGeom prst="rect">
            <a:avLst/>
          </a:prstGeom>
        </p:spPr>
      </p:pic>
      <p:cxnSp>
        <p:nvCxnSpPr>
          <p:cNvPr id="21" name="Conector recto de flecha 20">
            <a:extLst>
              <a:ext uri="{FF2B5EF4-FFF2-40B4-BE49-F238E27FC236}">
                <a16:creationId xmlns:a16="http://schemas.microsoft.com/office/drawing/2014/main" id="{46BB2F51-D0B5-6292-1410-C9F3617F332B}"/>
              </a:ext>
            </a:extLst>
          </p:cNvPr>
          <p:cNvCxnSpPr/>
          <p:nvPr/>
        </p:nvCxnSpPr>
        <p:spPr>
          <a:xfrm>
            <a:off x="2188029" y="2239524"/>
            <a:ext cx="0" cy="591019"/>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CuadroTexto 22">
            <a:extLst>
              <a:ext uri="{FF2B5EF4-FFF2-40B4-BE49-F238E27FC236}">
                <a16:creationId xmlns:a16="http://schemas.microsoft.com/office/drawing/2014/main" id="{B84F1806-3423-6835-B267-75EC85B854EF}"/>
              </a:ext>
            </a:extLst>
          </p:cNvPr>
          <p:cNvSpPr txBox="1"/>
          <p:nvPr/>
        </p:nvSpPr>
        <p:spPr>
          <a:xfrm>
            <a:off x="1942994" y="1849870"/>
            <a:ext cx="490070" cy="369332"/>
          </a:xfrm>
          <a:prstGeom prst="rect">
            <a:avLst/>
          </a:prstGeom>
          <a:noFill/>
          <a:ln>
            <a:solidFill>
              <a:srgbClr val="FF0000"/>
            </a:solidFill>
          </a:ln>
        </p:spPr>
        <p:txBody>
          <a:bodyPr wrap="square" rtlCol="0">
            <a:spAutoFit/>
          </a:bodyPr>
          <a:lstStyle/>
          <a:p>
            <a:endParaRPr lang="es-CR" dirty="0"/>
          </a:p>
        </p:txBody>
      </p:sp>
      <p:sp>
        <p:nvSpPr>
          <p:cNvPr id="24" name="CuadroTexto 23">
            <a:extLst>
              <a:ext uri="{FF2B5EF4-FFF2-40B4-BE49-F238E27FC236}">
                <a16:creationId xmlns:a16="http://schemas.microsoft.com/office/drawing/2014/main" id="{224233D4-B8C1-7EB7-3992-9A5DBB21FF64}"/>
              </a:ext>
            </a:extLst>
          </p:cNvPr>
          <p:cNvSpPr txBox="1"/>
          <p:nvPr/>
        </p:nvSpPr>
        <p:spPr>
          <a:xfrm>
            <a:off x="4730377" y="1849870"/>
            <a:ext cx="490070" cy="369332"/>
          </a:xfrm>
          <a:prstGeom prst="rect">
            <a:avLst/>
          </a:prstGeom>
          <a:noFill/>
          <a:ln>
            <a:solidFill>
              <a:srgbClr val="FF0000"/>
            </a:solidFill>
          </a:ln>
        </p:spPr>
        <p:txBody>
          <a:bodyPr wrap="square" rtlCol="0">
            <a:spAutoFit/>
          </a:bodyPr>
          <a:lstStyle/>
          <a:p>
            <a:endParaRPr lang="es-CR" dirty="0"/>
          </a:p>
        </p:txBody>
      </p:sp>
      <p:cxnSp>
        <p:nvCxnSpPr>
          <p:cNvPr id="25" name="Conector recto de flecha 24">
            <a:extLst>
              <a:ext uri="{FF2B5EF4-FFF2-40B4-BE49-F238E27FC236}">
                <a16:creationId xmlns:a16="http://schemas.microsoft.com/office/drawing/2014/main" id="{C978A1CF-1846-5E50-BF69-1CE4D5A10E2F}"/>
              </a:ext>
            </a:extLst>
          </p:cNvPr>
          <p:cNvCxnSpPr>
            <a:cxnSpLocks/>
            <a:endCxn id="19" idx="0"/>
          </p:cNvCxnSpPr>
          <p:nvPr/>
        </p:nvCxnSpPr>
        <p:spPr>
          <a:xfrm>
            <a:off x="5220447" y="2239524"/>
            <a:ext cx="3481160" cy="789985"/>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4625333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9CBE3-63C0-7A1B-55F1-EBC0A265ACCD}"/>
              </a:ext>
            </a:extLst>
          </p:cNvPr>
          <p:cNvSpPr>
            <a:spLocks noGrp="1"/>
          </p:cNvSpPr>
          <p:nvPr>
            <p:ph type="title"/>
          </p:nvPr>
        </p:nvSpPr>
        <p:spPr>
          <a:xfrm>
            <a:off x="2681130" y="-126641"/>
            <a:ext cx="6134164" cy="1325563"/>
          </a:xfrm>
        </p:spPr>
        <p:txBody>
          <a:bodyPr/>
          <a:lstStyle/>
          <a:p>
            <a:r>
              <a:rPr lang="es-MX" b="1" dirty="0">
                <a:solidFill>
                  <a:schemeClr val="bg1"/>
                </a:solidFill>
                <a:latin typeface="Calibri Light" panose="020F0302020204030204"/>
              </a:rPr>
              <a:t>OPCIONES DEL SISTEMA</a:t>
            </a:r>
            <a:endParaRPr lang="es-CR" dirty="0">
              <a:solidFill>
                <a:schemeClr val="bg1"/>
              </a:solidFill>
            </a:endParaRPr>
          </a:p>
        </p:txBody>
      </p:sp>
      <p:pic>
        <p:nvPicPr>
          <p:cNvPr id="4" name="Imagen 3">
            <a:extLst>
              <a:ext uri="{FF2B5EF4-FFF2-40B4-BE49-F238E27FC236}">
                <a16:creationId xmlns:a16="http://schemas.microsoft.com/office/drawing/2014/main" id="{73D5DF82-3682-E9D0-47AE-B812C88B1309}"/>
              </a:ext>
            </a:extLst>
          </p:cNvPr>
          <p:cNvPicPr>
            <a:picLocks noChangeAspect="1"/>
          </p:cNvPicPr>
          <p:nvPr/>
        </p:nvPicPr>
        <p:blipFill>
          <a:blip r:embed="rId4"/>
          <a:stretch>
            <a:fillRect/>
          </a:stretch>
        </p:blipFill>
        <p:spPr>
          <a:xfrm>
            <a:off x="389647" y="1955633"/>
            <a:ext cx="3140118" cy="4364469"/>
          </a:xfrm>
          <a:prstGeom prst="rect">
            <a:avLst/>
          </a:prstGeom>
        </p:spPr>
      </p:pic>
      <p:pic>
        <p:nvPicPr>
          <p:cNvPr id="18" name="Imagen 17">
            <a:extLst>
              <a:ext uri="{FF2B5EF4-FFF2-40B4-BE49-F238E27FC236}">
                <a16:creationId xmlns:a16="http://schemas.microsoft.com/office/drawing/2014/main" id="{9FABB9A9-489B-E357-070E-1A3DDF07D1B5}"/>
              </a:ext>
            </a:extLst>
          </p:cNvPr>
          <p:cNvPicPr>
            <a:picLocks noChangeAspect="1"/>
          </p:cNvPicPr>
          <p:nvPr/>
        </p:nvPicPr>
        <p:blipFill>
          <a:blip r:embed="rId5"/>
          <a:stretch>
            <a:fillRect/>
          </a:stretch>
        </p:blipFill>
        <p:spPr>
          <a:xfrm>
            <a:off x="3643347" y="2056070"/>
            <a:ext cx="8113169" cy="3045653"/>
          </a:xfrm>
          <a:prstGeom prst="rect">
            <a:avLst/>
          </a:prstGeom>
        </p:spPr>
      </p:pic>
      <p:sp>
        <p:nvSpPr>
          <p:cNvPr id="3" name="Título 1">
            <a:extLst>
              <a:ext uri="{FF2B5EF4-FFF2-40B4-BE49-F238E27FC236}">
                <a16:creationId xmlns:a16="http://schemas.microsoft.com/office/drawing/2014/main" id="{5DBAB47E-83C1-3A7E-E2C3-D2A1A3087E27}"/>
              </a:ext>
            </a:extLst>
          </p:cNvPr>
          <p:cNvSpPr txBox="1">
            <a:spLocks/>
          </p:cNvSpPr>
          <p:nvPr/>
        </p:nvSpPr>
        <p:spPr>
          <a:xfrm>
            <a:off x="3376706" y="914496"/>
            <a:ext cx="61341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solidFill>
                  <a:srgbClr val="002060"/>
                </a:solidFill>
                <a:latin typeface="Calibri Light" panose="020F0302020204030204"/>
              </a:rPr>
              <a:t>  Art 15 y 15 bis</a:t>
            </a:r>
            <a:endParaRPr lang="es-CR" dirty="0"/>
          </a:p>
        </p:txBody>
      </p:sp>
      <p:sp>
        <p:nvSpPr>
          <p:cNvPr id="5" name="Título 1">
            <a:extLst>
              <a:ext uri="{FF2B5EF4-FFF2-40B4-BE49-F238E27FC236}">
                <a16:creationId xmlns:a16="http://schemas.microsoft.com/office/drawing/2014/main" id="{2452FC82-0886-1CBD-E145-D87C89C0DBFF}"/>
              </a:ext>
            </a:extLst>
          </p:cNvPr>
          <p:cNvSpPr txBox="1">
            <a:spLocks/>
          </p:cNvSpPr>
          <p:nvPr/>
        </p:nvSpPr>
        <p:spPr>
          <a:xfrm>
            <a:off x="4249376" y="5209378"/>
            <a:ext cx="7552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dirty="0">
                <a:solidFill>
                  <a:srgbClr val="002060"/>
                </a:solidFill>
                <a:latin typeface="Calibri Light" panose="020F0302020204030204"/>
              </a:rPr>
              <a:t>  *Art 15: Sistema de Notificaciones</a:t>
            </a:r>
            <a:endParaRPr lang="es-CR" sz="3600" dirty="0"/>
          </a:p>
        </p:txBody>
      </p:sp>
    </p:spTree>
    <p:extLst>
      <p:ext uri="{BB962C8B-B14F-4D97-AF65-F5344CB8AC3E}">
        <p14:creationId xmlns:p14="http://schemas.microsoft.com/office/powerpoint/2010/main" val="203417770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0E217-0561-CCB9-747B-6F7561A800E7}"/>
              </a:ext>
            </a:extLst>
          </p:cNvPr>
          <p:cNvSpPr>
            <a:spLocks noGrp="1"/>
          </p:cNvSpPr>
          <p:nvPr>
            <p:ph type="title"/>
          </p:nvPr>
        </p:nvSpPr>
        <p:spPr>
          <a:xfrm>
            <a:off x="4872319" y="107577"/>
            <a:ext cx="2227728" cy="806824"/>
          </a:xfrm>
        </p:spPr>
        <p:txBody>
          <a:bodyPr/>
          <a:lstStyle/>
          <a:p>
            <a:r>
              <a:rPr lang="es-MX" b="1" dirty="0">
                <a:solidFill>
                  <a:schemeClr val="bg1"/>
                </a:solidFill>
                <a:latin typeface="Calibri Light" panose="020F0302020204030204"/>
              </a:rPr>
              <a:t>ROLES</a:t>
            </a:r>
            <a:endParaRPr lang="es-CR" dirty="0">
              <a:solidFill>
                <a:schemeClr val="bg1"/>
              </a:solidFill>
            </a:endParaRPr>
          </a:p>
        </p:txBody>
      </p:sp>
      <p:pic>
        <p:nvPicPr>
          <p:cNvPr id="15" name="Imagen 14">
            <a:extLst>
              <a:ext uri="{FF2B5EF4-FFF2-40B4-BE49-F238E27FC236}">
                <a16:creationId xmlns:a16="http://schemas.microsoft.com/office/drawing/2014/main" id="{A6DF0061-D531-7C5F-2E8E-6ED4A9A3DEF3}"/>
              </a:ext>
            </a:extLst>
          </p:cNvPr>
          <p:cNvPicPr>
            <a:picLocks noChangeAspect="1"/>
          </p:cNvPicPr>
          <p:nvPr/>
        </p:nvPicPr>
        <p:blipFill>
          <a:blip r:embed="rId4"/>
          <a:stretch>
            <a:fillRect/>
          </a:stretch>
        </p:blipFill>
        <p:spPr>
          <a:xfrm>
            <a:off x="313172" y="1263821"/>
            <a:ext cx="11032565" cy="1011639"/>
          </a:xfrm>
          <a:prstGeom prst="rect">
            <a:avLst/>
          </a:prstGeom>
        </p:spPr>
      </p:pic>
      <p:sp>
        <p:nvSpPr>
          <p:cNvPr id="16" name="CuadroTexto 15">
            <a:extLst>
              <a:ext uri="{FF2B5EF4-FFF2-40B4-BE49-F238E27FC236}">
                <a16:creationId xmlns:a16="http://schemas.microsoft.com/office/drawing/2014/main" id="{F21EDDAD-DC9D-313C-A7EB-6A7853A4118B}"/>
              </a:ext>
            </a:extLst>
          </p:cNvPr>
          <p:cNvSpPr txBox="1"/>
          <p:nvPr/>
        </p:nvSpPr>
        <p:spPr>
          <a:xfrm>
            <a:off x="9622118" y="1671668"/>
            <a:ext cx="1368612" cy="505820"/>
          </a:xfrm>
          <a:prstGeom prst="rect">
            <a:avLst/>
          </a:prstGeom>
          <a:noFill/>
          <a:ln>
            <a:solidFill>
              <a:srgbClr val="FF0000"/>
            </a:solidFill>
          </a:ln>
        </p:spPr>
        <p:txBody>
          <a:bodyPr wrap="square" rtlCol="0">
            <a:spAutoFit/>
          </a:bodyPr>
          <a:lstStyle/>
          <a:p>
            <a:endParaRPr lang="es-CR" dirty="0"/>
          </a:p>
        </p:txBody>
      </p:sp>
      <p:sp>
        <p:nvSpPr>
          <p:cNvPr id="17" name="CuadroTexto 16">
            <a:extLst>
              <a:ext uri="{FF2B5EF4-FFF2-40B4-BE49-F238E27FC236}">
                <a16:creationId xmlns:a16="http://schemas.microsoft.com/office/drawing/2014/main" id="{FF83D9B1-E8D6-0643-B9D7-EE7ECF355B4D}"/>
              </a:ext>
            </a:extLst>
          </p:cNvPr>
          <p:cNvSpPr txBox="1"/>
          <p:nvPr/>
        </p:nvSpPr>
        <p:spPr>
          <a:xfrm>
            <a:off x="784540" y="3022497"/>
            <a:ext cx="9616653" cy="2585323"/>
          </a:xfrm>
          <a:prstGeom prst="rect">
            <a:avLst/>
          </a:prstGeom>
          <a:noFill/>
        </p:spPr>
        <p:txBody>
          <a:bodyPr wrap="square" rtlCol="0">
            <a:spAutoFit/>
          </a:bodyPr>
          <a:lstStyle/>
          <a:p>
            <a:r>
              <a:rPr lang="es-MX" b="1" u="sng" dirty="0">
                <a:solidFill>
                  <a:srgbClr val="002060"/>
                </a:solidFill>
                <a:latin typeface="Calibri Light" panose="020F0302020204030204"/>
              </a:rPr>
              <a:t>Puntos importantes</a:t>
            </a:r>
          </a:p>
          <a:p>
            <a:endParaRPr lang="es-CR" b="1" u="sng" dirty="0"/>
          </a:p>
          <a:p>
            <a:pPr marL="285750" indent="-285750">
              <a:buFont typeface="Arial" panose="020B0604020202020204" pitchFamily="34" charset="0"/>
              <a:buChar char="•"/>
            </a:pPr>
            <a:r>
              <a:rPr lang="es-CR" dirty="0"/>
              <a:t>Sistema independiente.</a:t>
            </a:r>
          </a:p>
          <a:p>
            <a:pPr marL="285750" indent="-285750">
              <a:buFont typeface="Arial" panose="020B0604020202020204" pitchFamily="34" charset="0"/>
              <a:buChar char="•"/>
            </a:pPr>
            <a:r>
              <a:rPr lang="es-CR" dirty="0"/>
              <a:t>Representante Legal es el primer Rol que se debe agregar y estar activo.</a:t>
            </a:r>
          </a:p>
          <a:p>
            <a:pPr marL="285750" indent="-285750">
              <a:buFont typeface="Arial" panose="020B0604020202020204" pitchFamily="34" charset="0"/>
              <a:buChar char="•"/>
            </a:pPr>
            <a:r>
              <a:rPr lang="es-CR" dirty="0"/>
              <a:t>El Rol de representante legal o Apoderado solo lo puede firmar el propio representante legal.</a:t>
            </a:r>
          </a:p>
          <a:p>
            <a:pPr marL="285750" indent="-285750">
              <a:buFont typeface="Arial" panose="020B0604020202020204" pitchFamily="34" charset="0"/>
              <a:buChar char="•"/>
            </a:pPr>
            <a:r>
              <a:rPr lang="es-CR" dirty="0"/>
              <a:t>Una vez que ese rol este activo, se pueden agregar los demás y aprobarlos.</a:t>
            </a:r>
          </a:p>
          <a:p>
            <a:pPr marL="285750" indent="-285750">
              <a:buFont typeface="Arial" panose="020B0604020202020204" pitchFamily="34" charset="0"/>
              <a:buChar char="•"/>
            </a:pPr>
            <a:r>
              <a:rPr lang="es-CR" dirty="0"/>
              <a:t>El sistema valida los roles obligatorios.</a:t>
            </a:r>
          </a:p>
          <a:p>
            <a:pPr marL="285750" indent="-285750">
              <a:buFont typeface="Arial" panose="020B0604020202020204" pitchFamily="34" charset="0"/>
              <a:buChar char="•"/>
            </a:pPr>
            <a:r>
              <a:rPr lang="es-CR" dirty="0"/>
              <a:t>Tipo 1 deben registrar Oficial de cumplimiento.</a:t>
            </a:r>
          </a:p>
          <a:p>
            <a:pPr marL="285750" indent="-285750">
              <a:buFont typeface="Arial" panose="020B0604020202020204" pitchFamily="34" charset="0"/>
              <a:buChar char="•"/>
            </a:pPr>
            <a:r>
              <a:rPr lang="es-CR" dirty="0"/>
              <a:t>Tipo 2 y 3 deben registrar persona de enlace.</a:t>
            </a:r>
          </a:p>
        </p:txBody>
      </p:sp>
    </p:spTree>
    <p:extLst>
      <p:ext uri="{BB962C8B-B14F-4D97-AF65-F5344CB8AC3E}">
        <p14:creationId xmlns:p14="http://schemas.microsoft.com/office/powerpoint/2010/main" val="291401808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0E217-0561-CCB9-747B-6F7561A800E7}"/>
              </a:ext>
            </a:extLst>
          </p:cNvPr>
          <p:cNvSpPr>
            <a:spLocks noGrp="1"/>
          </p:cNvSpPr>
          <p:nvPr>
            <p:ph type="title"/>
          </p:nvPr>
        </p:nvSpPr>
        <p:spPr>
          <a:xfrm>
            <a:off x="4782672" y="125506"/>
            <a:ext cx="2227728" cy="806824"/>
          </a:xfrm>
        </p:spPr>
        <p:txBody>
          <a:bodyPr/>
          <a:lstStyle/>
          <a:p>
            <a:r>
              <a:rPr lang="es-MX" b="1" dirty="0">
                <a:solidFill>
                  <a:schemeClr val="bg1"/>
                </a:solidFill>
                <a:latin typeface="Calibri Light" panose="020F0302020204030204"/>
              </a:rPr>
              <a:t>PODERES</a:t>
            </a:r>
            <a:endParaRPr lang="es-CR" dirty="0">
              <a:solidFill>
                <a:schemeClr val="bg1"/>
              </a:solidFill>
            </a:endParaRPr>
          </a:p>
        </p:txBody>
      </p:sp>
      <p:pic>
        <p:nvPicPr>
          <p:cNvPr id="14" name="Imagen 13">
            <a:extLst>
              <a:ext uri="{FF2B5EF4-FFF2-40B4-BE49-F238E27FC236}">
                <a16:creationId xmlns:a16="http://schemas.microsoft.com/office/drawing/2014/main" id="{17E573BE-55B5-11F5-F9F4-145F8743907B}"/>
              </a:ext>
            </a:extLst>
          </p:cNvPr>
          <p:cNvPicPr>
            <a:picLocks noChangeAspect="1"/>
          </p:cNvPicPr>
          <p:nvPr/>
        </p:nvPicPr>
        <p:blipFill>
          <a:blip r:embed="rId4"/>
          <a:stretch>
            <a:fillRect/>
          </a:stretch>
        </p:blipFill>
        <p:spPr>
          <a:xfrm>
            <a:off x="193405" y="1645919"/>
            <a:ext cx="3343275" cy="4801033"/>
          </a:xfrm>
          <a:prstGeom prst="rect">
            <a:avLst/>
          </a:prstGeom>
        </p:spPr>
      </p:pic>
      <p:pic>
        <p:nvPicPr>
          <p:cNvPr id="18" name="Imagen 17">
            <a:extLst>
              <a:ext uri="{FF2B5EF4-FFF2-40B4-BE49-F238E27FC236}">
                <a16:creationId xmlns:a16="http://schemas.microsoft.com/office/drawing/2014/main" id="{70C7DBF6-F932-CDF7-A8E3-2D92A321F716}"/>
              </a:ext>
            </a:extLst>
          </p:cNvPr>
          <p:cNvPicPr>
            <a:picLocks noChangeAspect="1"/>
          </p:cNvPicPr>
          <p:nvPr/>
        </p:nvPicPr>
        <p:blipFill>
          <a:blip r:embed="rId5"/>
          <a:stretch>
            <a:fillRect/>
          </a:stretch>
        </p:blipFill>
        <p:spPr>
          <a:xfrm>
            <a:off x="4019048" y="2529499"/>
            <a:ext cx="7609508" cy="2778642"/>
          </a:xfrm>
          <a:prstGeom prst="rect">
            <a:avLst/>
          </a:prstGeom>
        </p:spPr>
      </p:pic>
    </p:spTree>
    <p:extLst>
      <p:ext uri="{BB962C8B-B14F-4D97-AF65-F5344CB8AC3E}">
        <p14:creationId xmlns:p14="http://schemas.microsoft.com/office/powerpoint/2010/main" val="46417530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0E217-0561-CCB9-747B-6F7561A800E7}"/>
              </a:ext>
            </a:extLst>
          </p:cNvPr>
          <p:cNvSpPr>
            <a:spLocks noGrp="1"/>
          </p:cNvSpPr>
          <p:nvPr>
            <p:ph type="title"/>
          </p:nvPr>
        </p:nvSpPr>
        <p:spPr>
          <a:xfrm>
            <a:off x="4385655" y="0"/>
            <a:ext cx="2949139" cy="909281"/>
          </a:xfrm>
        </p:spPr>
        <p:txBody>
          <a:bodyPr/>
          <a:lstStyle/>
          <a:p>
            <a:r>
              <a:rPr lang="es-MX" b="1" dirty="0">
                <a:solidFill>
                  <a:schemeClr val="bg1"/>
                </a:solidFill>
                <a:latin typeface="Calibri Light" panose="020F0302020204030204"/>
              </a:rPr>
              <a:t>SEGURIDAD</a:t>
            </a:r>
            <a:endParaRPr lang="es-CR" dirty="0">
              <a:solidFill>
                <a:schemeClr val="bg1"/>
              </a:solidFill>
            </a:endParaRPr>
          </a:p>
        </p:txBody>
      </p:sp>
      <p:pic>
        <p:nvPicPr>
          <p:cNvPr id="14" name="Imagen 13">
            <a:extLst>
              <a:ext uri="{FF2B5EF4-FFF2-40B4-BE49-F238E27FC236}">
                <a16:creationId xmlns:a16="http://schemas.microsoft.com/office/drawing/2014/main" id="{1546A1F5-DF53-3A08-D300-E2FA1D35CFEB}"/>
              </a:ext>
            </a:extLst>
          </p:cNvPr>
          <p:cNvPicPr>
            <a:picLocks noChangeAspect="1"/>
          </p:cNvPicPr>
          <p:nvPr/>
        </p:nvPicPr>
        <p:blipFill>
          <a:blip r:embed="rId4"/>
          <a:stretch>
            <a:fillRect/>
          </a:stretch>
        </p:blipFill>
        <p:spPr>
          <a:xfrm>
            <a:off x="136753" y="1969212"/>
            <a:ext cx="1771650" cy="2447925"/>
          </a:xfrm>
          <a:prstGeom prst="rect">
            <a:avLst/>
          </a:prstGeom>
        </p:spPr>
      </p:pic>
      <p:pic>
        <p:nvPicPr>
          <p:cNvPr id="16" name="Imagen 15">
            <a:extLst>
              <a:ext uri="{FF2B5EF4-FFF2-40B4-BE49-F238E27FC236}">
                <a16:creationId xmlns:a16="http://schemas.microsoft.com/office/drawing/2014/main" id="{025F63E5-5496-EE0A-F429-14A62864F1D8}"/>
              </a:ext>
            </a:extLst>
          </p:cNvPr>
          <p:cNvPicPr>
            <a:picLocks noChangeAspect="1"/>
          </p:cNvPicPr>
          <p:nvPr/>
        </p:nvPicPr>
        <p:blipFill>
          <a:blip r:embed="rId5"/>
          <a:stretch>
            <a:fillRect/>
          </a:stretch>
        </p:blipFill>
        <p:spPr>
          <a:xfrm>
            <a:off x="3173897" y="1027939"/>
            <a:ext cx="8881350" cy="1647825"/>
          </a:xfrm>
          <a:prstGeom prst="rect">
            <a:avLst/>
          </a:prstGeom>
        </p:spPr>
      </p:pic>
      <p:pic>
        <p:nvPicPr>
          <p:cNvPr id="18" name="Imagen 17">
            <a:extLst>
              <a:ext uri="{FF2B5EF4-FFF2-40B4-BE49-F238E27FC236}">
                <a16:creationId xmlns:a16="http://schemas.microsoft.com/office/drawing/2014/main" id="{AB5E2288-A3DB-6FA5-3E32-8AD0D46245E9}"/>
              </a:ext>
            </a:extLst>
          </p:cNvPr>
          <p:cNvPicPr>
            <a:picLocks noChangeAspect="1"/>
          </p:cNvPicPr>
          <p:nvPr/>
        </p:nvPicPr>
        <p:blipFill>
          <a:blip r:embed="rId6"/>
          <a:stretch>
            <a:fillRect/>
          </a:stretch>
        </p:blipFill>
        <p:spPr>
          <a:xfrm>
            <a:off x="3243423" y="2751786"/>
            <a:ext cx="5852842" cy="2182343"/>
          </a:xfrm>
          <a:prstGeom prst="rect">
            <a:avLst/>
          </a:prstGeom>
        </p:spPr>
      </p:pic>
      <p:pic>
        <p:nvPicPr>
          <p:cNvPr id="20" name="Imagen 19">
            <a:extLst>
              <a:ext uri="{FF2B5EF4-FFF2-40B4-BE49-F238E27FC236}">
                <a16:creationId xmlns:a16="http://schemas.microsoft.com/office/drawing/2014/main" id="{B847B898-8BDB-E044-FE23-28EF15524110}"/>
              </a:ext>
            </a:extLst>
          </p:cNvPr>
          <p:cNvPicPr>
            <a:picLocks noChangeAspect="1"/>
          </p:cNvPicPr>
          <p:nvPr/>
        </p:nvPicPr>
        <p:blipFill>
          <a:blip r:embed="rId7"/>
          <a:srcRect t="34133"/>
          <a:stretch/>
        </p:blipFill>
        <p:spPr>
          <a:xfrm>
            <a:off x="3173897" y="5086172"/>
            <a:ext cx="7848600" cy="1010095"/>
          </a:xfrm>
          <a:prstGeom prst="rect">
            <a:avLst/>
          </a:prstGeom>
        </p:spPr>
      </p:pic>
      <p:sp>
        <p:nvSpPr>
          <p:cNvPr id="21" name="CuadroTexto 20">
            <a:extLst>
              <a:ext uri="{FF2B5EF4-FFF2-40B4-BE49-F238E27FC236}">
                <a16:creationId xmlns:a16="http://schemas.microsoft.com/office/drawing/2014/main" id="{F0225186-CFF6-1EFB-9CFE-59B84D4609F0}"/>
              </a:ext>
            </a:extLst>
          </p:cNvPr>
          <p:cNvSpPr txBox="1"/>
          <p:nvPr/>
        </p:nvSpPr>
        <p:spPr>
          <a:xfrm>
            <a:off x="6639860" y="5086172"/>
            <a:ext cx="962212" cy="370346"/>
          </a:xfrm>
          <a:prstGeom prst="rect">
            <a:avLst/>
          </a:prstGeom>
          <a:noFill/>
          <a:ln>
            <a:solidFill>
              <a:srgbClr val="FF0000"/>
            </a:solidFill>
          </a:ln>
        </p:spPr>
        <p:txBody>
          <a:bodyPr wrap="square" rtlCol="0">
            <a:spAutoFit/>
          </a:bodyPr>
          <a:lstStyle/>
          <a:p>
            <a:endParaRPr lang="es-CR" dirty="0"/>
          </a:p>
        </p:txBody>
      </p:sp>
    </p:spTree>
    <p:extLst>
      <p:ext uri="{BB962C8B-B14F-4D97-AF65-F5344CB8AC3E}">
        <p14:creationId xmlns:p14="http://schemas.microsoft.com/office/powerpoint/2010/main" val="50061859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0E217-0561-CCB9-747B-6F7561A800E7}"/>
              </a:ext>
            </a:extLst>
          </p:cNvPr>
          <p:cNvSpPr>
            <a:spLocks noGrp="1"/>
          </p:cNvSpPr>
          <p:nvPr>
            <p:ph type="title"/>
          </p:nvPr>
        </p:nvSpPr>
        <p:spPr>
          <a:xfrm>
            <a:off x="4498041" y="97777"/>
            <a:ext cx="3195918" cy="1325563"/>
          </a:xfrm>
        </p:spPr>
        <p:txBody>
          <a:bodyPr/>
          <a:lstStyle/>
          <a:p>
            <a:r>
              <a:rPr lang="es-MX" b="1" dirty="0">
                <a:solidFill>
                  <a:schemeClr val="bg1"/>
                </a:solidFill>
                <a:latin typeface="Calibri Light" panose="020F0302020204030204"/>
              </a:rPr>
              <a:t>SEGURIDAD</a:t>
            </a:r>
            <a:endParaRPr lang="es-CR" dirty="0">
              <a:solidFill>
                <a:schemeClr val="bg1"/>
              </a:solidFill>
            </a:endParaRPr>
          </a:p>
        </p:txBody>
      </p:sp>
      <p:sp>
        <p:nvSpPr>
          <p:cNvPr id="13" name="CuadroTexto 12">
            <a:extLst>
              <a:ext uri="{FF2B5EF4-FFF2-40B4-BE49-F238E27FC236}">
                <a16:creationId xmlns:a16="http://schemas.microsoft.com/office/drawing/2014/main" id="{C44EE8C4-8F2B-72C1-C916-C551C1761520}"/>
              </a:ext>
            </a:extLst>
          </p:cNvPr>
          <p:cNvSpPr txBox="1"/>
          <p:nvPr/>
        </p:nvSpPr>
        <p:spPr>
          <a:xfrm>
            <a:off x="2501733" y="1259398"/>
            <a:ext cx="7406895" cy="461665"/>
          </a:xfrm>
          <a:prstGeom prst="rect">
            <a:avLst/>
          </a:prstGeom>
          <a:noFill/>
        </p:spPr>
        <p:txBody>
          <a:bodyPr wrap="square" rtlCol="0">
            <a:spAutoFit/>
          </a:bodyPr>
          <a:lstStyle/>
          <a:p>
            <a:r>
              <a:rPr lang="es-CR" sz="2400" b="1" dirty="0">
                <a:solidFill>
                  <a:srgbClr val="002060"/>
                </a:solidFill>
                <a:latin typeface="Calibri Light" panose="020F0302020204030204"/>
                <a:ea typeface="+mj-ea"/>
                <a:cs typeface="+mj-cs"/>
              </a:rPr>
              <a:t>Requisitos de los sujetos cuando no cuentan con el RST</a:t>
            </a:r>
          </a:p>
        </p:txBody>
      </p:sp>
      <p:sp>
        <p:nvSpPr>
          <p:cNvPr id="15" name="CuadroTexto 14">
            <a:extLst>
              <a:ext uri="{FF2B5EF4-FFF2-40B4-BE49-F238E27FC236}">
                <a16:creationId xmlns:a16="http://schemas.microsoft.com/office/drawing/2014/main" id="{3BD04D92-9D7B-05B3-16BD-ED8F2FBC8036}"/>
              </a:ext>
            </a:extLst>
          </p:cNvPr>
          <p:cNvSpPr txBox="1"/>
          <p:nvPr/>
        </p:nvSpPr>
        <p:spPr>
          <a:xfrm>
            <a:off x="689529" y="1833674"/>
            <a:ext cx="10421801" cy="3600986"/>
          </a:xfrm>
          <a:prstGeom prst="rect">
            <a:avLst/>
          </a:prstGeom>
          <a:noFill/>
        </p:spPr>
        <p:txBody>
          <a:bodyPr wrap="square">
            <a:spAutoFit/>
          </a:bodyPr>
          <a:lstStyle/>
          <a:p>
            <a:pPr marL="342900" lvl="0" indent="-342900" algn="just">
              <a:buSzPts val="1000"/>
              <a:buFont typeface="+mj-lt"/>
              <a:buAutoNum type="arabicPeriod"/>
              <a:tabLst>
                <a:tab pos="457200" algn="l"/>
              </a:tabLst>
            </a:pPr>
            <a:r>
              <a:rPr lang="es-CR" sz="1200" dirty="0">
                <a:solidFill>
                  <a:srgbClr val="000000"/>
                </a:solidFill>
                <a:effectLst/>
                <a:latin typeface="Cambria" panose="02040503050406030204" pitchFamily="18" charset="0"/>
                <a:ea typeface="Times New Roman" panose="02020603050405020304" pitchFamily="18" charset="0"/>
              </a:rPr>
              <a:t>Oficio firmado digitalmente por el representante legal o Apoderado donde indica el nombre del nuevo RST,  además indicar en caso de ser necesario, que se le habiliten permisos de RST para los módulos de IPO, SBR, CICAC y el sistema de roles, </a:t>
            </a:r>
            <a:r>
              <a:rPr lang="es-CR" sz="1200" dirty="0">
                <a:solidFill>
                  <a:srgbClr val="000000"/>
                </a:solidFill>
                <a:latin typeface="Cambria" panose="02040503050406030204" pitchFamily="18" charset="0"/>
                <a:ea typeface="Times New Roman" panose="02020603050405020304" pitchFamily="18" charset="0"/>
              </a:rPr>
              <a:t>e indicar</a:t>
            </a:r>
            <a:r>
              <a:rPr lang="es-CR" sz="1200" dirty="0">
                <a:solidFill>
                  <a:srgbClr val="000000"/>
                </a:solidFill>
                <a:effectLst/>
                <a:latin typeface="Cambria" panose="02040503050406030204" pitchFamily="18" charset="0"/>
                <a:ea typeface="Times New Roman" panose="02020603050405020304" pitchFamily="18" charset="0"/>
              </a:rPr>
              <a:t> las razones por las cuales el RST actual no puede agregar los permisos.</a:t>
            </a:r>
          </a:p>
          <a:p>
            <a:pPr marL="228600" lvl="0" indent="-228600" algn="just">
              <a:buSzPts val="1000"/>
              <a:buFont typeface="+mj-lt"/>
              <a:buAutoNum type="arabicPeriod"/>
              <a:tabLst>
                <a:tab pos="457200" algn="l"/>
              </a:tabLst>
            </a:pPr>
            <a:endParaRPr lang="es-CR" sz="1200" dirty="0">
              <a:effectLst/>
              <a:latin typeface="Calibri" panose="020F0502020204030204" pitchFamily="34" charset="0"/>
              <a:ea typeface="Aptos" panose="020B0004020202020204" pitchFamily="34" charset="0"/>
            </a:endParaRPr>
          </a:p>
          <a:p>
            <a:pPr marL="342900" lvl="0" indent="-342900" algn="just">
              <a:buSzPts val="1000"/>
              <a:buFont typeface="+mj-lt"/>
              <a:buAutoNum type="arabicPeriod"/>
              <a:tabLst>
                <a:tab pos="457200" algn="l"/>
              </a:tabLst>
            </a:pPr>
            <a:r>
              <a:rPr lang="es-CR" sz="1200" dirty="0">
                <a:effectLst/>
                <a:latin typeface="Cambria" panose="02040503050406030204" pitchFamily="18" charset="0"/>
                <a:ea typeface="Times New Roman" panose="02020603050405020304" pitchFamily="18" charset="0"/>
              </a:rPr>
              <a:t>El representante legal o Apoderado, debe firmar digitalmente las plantillas en Excel de “Formularios unificados” solicitar al correo </a:t>
            </a:r>
            <a:r>
              <a:rPr lang="es-CR" sz="1200" dirty="0">
                <a:effectLst/>
                <a:latin typeface="Cambria" panose="02040503050406030204" pitchFamily="18" charset="0"/>
                <a:ea typeface="Times New Roman" panose="02020603050405020304" pitchFamily="18" charset="0"/>
                <a:hlinkClick r:id="rId4"/>
              </a:rPr>
              <a:t>articulo15bis-crm@sugef.fi.cr</a:t>
            </a:r>
            <a:endParaRPr lang="es-CR" sz="1200" dirty="0">
              <a:effectLst/>
              <a:latin typeface="Cambria" panose="02040503050406030204" pitchFamily="18" charset="0"/>
              <a:ea typeface="Times New Roman" panose="02020603050405020304" pitchFamily="18" charset="0"/>
            </a:endParaRPr>
          </a:p>
          <a:p>
            <a:pPr marL="228600" lvl="0" indent="-228600" algn="just">
              <a:buSzPts val="1000"/>
              <a:buFont typeface="+mj-lt"/>
              <a:buAutoNum type="arabicPeriod"/>
              <a:tabLst>
                <a:tab pos="457200" algn="l"/>
              </a:tabLst>
            </a:pPr>
            <a:r>
              <a:rPr lang="es-CR" sz="1200" dirty="0">
                <a:latin typeface="Cambria" panose="02040503050406030204" pitchFamily="18" charset="0"/>
                <a:ea typeface="Times New Roman" panose="02020603050405020304" pitchFamily="18" charset="0"/>
              </a:rPr>
              <a:t>Copia de identificación del representante legal</a:t>
            </a:r>
          </a:p>
          <a:p>
            <a:pPr marL="228600" lvl="0" indent="-228600" algn="just">
              <a:buSzPts val="1000"/>
              <a:buFont typeface="+mj-lt"/>
              <a:buAutoNum type="arabicPeriod"/>
              <a:tabLst>
                <a:tab pos="457200" algn="l"/>
              </a:tabLst>
            </a:pPr>
            <a:r>
              <a:rPr lang="es-CR" sz="1200" dirty="0">
                <a:latin typeface="Cambria" panose="02040503050406030204" pitchFamily="18" charset="0"/>
                <a:ea typeface="Times New Roman" panose="02020603050405020304" pitchFamily="18" charset="0"/>
              </a:rPr>
              <a:t>Documento que respalde que la persona solicitante </a:t>
            </a:r>
            <a:r>
              <a:rPr lang="es-CR" sz="1200" dirty="0">
                <a:effectLst/>
                <a:latin typeface="Cambria" panose="02040503050406030204" pitchFamily="18" charset="0"/>
                <a:ea typeface="Times New Roman" panose="02020603050405020304" pitchFamily="18" charset="0"/>
              </a:rPr>
              <a:t> es la autorizada:</a:t>
            </a:r>
          </a:p>
          <a:p>
            <a:pPr marL="342900" lvl="0" indent="-342900" algn="just">
              <a:buSzPts val="1000"/>
              <a:buFont typeface="Symbol" panose="05050102010706020507" pitchFamily="18" charset="2"/>
              <a:buChar char=""/>
              <a:tabLst>
                <a:tab pos="457200" algn="l"/>
              </a:tabLst>
            </a:pPr>
            <a:endParaRPr lang="es-CR" sz="1200" dirty="0">
              <a:effectLst/>
              <a:latin typeface="Calibri" panose="020F0502020204030204" pitchFamily="34" charset="0"/>
              <a:ea typeface="Aptos" panose="020B0004020202020204" pitchFamily="34" charset="0"/>
            </a:endParaRPr>
          </a:p>
          <a:p>
            <a:pPr marL="342900" lvl="0" indent="-342900" algn="just">
              <a:buSzPts val="1000"/>
              <a:buFont typeface="Symbol" panose="05050102010706020507" pitchFamily="18" charset="2"/>
              <a:buChar char=""/>
              <a:tabLst>
                <a:tab pos="457200" algn="l"/>
              </a:tabLst>
            </a:pPr>
            <a:r>
              <a:rPr lang="es-CR" sz="1200" dirty="0">
                <a:latin typeface="Calibri" panose="020F0502020204030204" pitchFamily="34" charset="0"/>
                <a:ea typeface="Aptos" panose="020B0004020202020204" pitchFamily="34" charset="0"/>
              </a:rPr>
              <a:t>Certificación del Registro Nacional literal o personería jurídica en caso de representantes legales, vigencia 15 días naturales</a:t>
            </a:r>
          </a:p>
          <a:p>
            <a:pPr marL="342900" lvl="0" indent="-342900" algn="just">
              <a:buSzPts val="1000"/>
              <a:buFont typeface="Symbol" panose="05050102010706020507" pitchFamily="18" charset="2"/>
              <a:buChar char=""/>
              <a:tabLst>
                <a:tab pos="457200" algn="l"/>
              </a:tabLst>
            </a:pPr>
            <a:r>
              <a:rPr lang="es-CR" sz="1200" dirty="0">
                <a:effectLst/>
                <a:latin typeface="Calibri" panose="020F0502020204030204" pitchFamily="34" charset="0"/>
                <a:ea typeface="Aptos" panose="020B0004020202020204" pitchFamily="34" charset="0"/>
              </a:rPr>
              <a:t>Certificación del Registro Nacional del Poder General o Generalísimo, vigencia 15 días </a:t>
            </a:r>
            <a:r>
              <a:rPr lang="es-CR" sz="1200" dirty="0">
                <a:latin typeface="Calibri" panose="020F0502020204030204" pitchFamily="34" charset="0"/>
                <a:ea typeface="Aptos" panose="020B0004020202020204" pitchFamily="34" charset="0"/>
              </a:rPr>
              <a:t>naturales</a:t>
            </a:r>
            <a:endParaRPr lang="es-CR" sz="1200" dirty="0">
              <a:effectLst/>
              <a:latin typeface="Calibri" panose="020F0502020204030204" pitchFamily="34" charset="0"/>
              <a:ea typeface="Aptos" panose="020B0004020202020204" pitchFamily="34" charset="0"/>
            </a:endParaRPr>
          </a:p>
          <a:p>
            <a:pPr marL="342900" indent="-342900" algn="just">
              <a:buSzPts val="1000"/>
              <a:buFont typeface="Symbol" panose="05050102010706020507" pitchFamily="18" charset="2"/>
              <a:buChar char=""/>
              <a:tabLst>
                <a:tab pos="457200" algn="l"/>
              </a:tabLst>
            </a:pPr>
            <a:r>
              <a:rPr lang="es-CR" sz="1200" dirty="0">
                <a:solidFill>
                  <a:srgbClr val="000000"/>
                </a:solidFill>
                <a:effectLst/>
                <a:latin typeface="Cambria" panose="02040503050406030204" pitchFamily="18" charset="0"/>
                <a:ea typeface="Times New Roman" panose="02020603050405020304" pitchFamily="18" charset="0"/>
              </a:rPr>
              <a:t>En caso de un poder especial emitido por notario público, </a:t>
            </a:r>
            <a:r>
              <a:rPr lang="es-CR" sz="1200" dirty="0">
                <a:solidFill>
                  <a:srgbClr val="000000"/>
                </a:solidFill>
                <a:latin typeface="Cambria" panose="02040503050406030204" pitchFamily="18" charset="0"/>
                <a:ea typeface="Times New Roman" panose="02020603050405020304" pitchFamily="18" charset="0"/>
              </a:rPr>
              <a:t>este debe</a:t>
            </a:r>
            <a:r>
              <a:rPr lang="es-CR" sz="1200" dirty="0">
                <a:solidFill>
                  <a:srgbClr val="000000"/>
                </a:solidFill>
                <a:effectLst/>
                <a:latin typeface="Cambria" panose="02040503050406030204" pitchFamily="18" charset="0"/>
                <a:ea typeface="Times New Roman" panose="02020603050405020304" pitchFamily="18" charset="0"/>
              </a:rPr>
              <a:t> indicar que el apoderado queda expresamente autorizado para administrar el sistema de administración de esquemas de seguridad (AES) en SUGEF Directo. Además, que va a gestionar el trámite de la inscripción en todos sus alcances (debe describir en el poder que es lo que va a gestionar), si va a registrar la información del APNFD en el CICAC, el poder debe hacer referencia a las acciones correspondientes que va a realizar o gestionar. Además, indicar en el poder, que se habilite como RST de la entidad y que se otorguen los permisos a los módulos necesarios, para realizar los trámites relacionados con los sistemas: IPO (Inscripción de personas obligadas), SBR (Plataforma de Supervisión Basada en Riesgos), KYC (Centro de Información Conozca a su Cliente (CICAC)) y RRS (Sistema de Roles</a:t>
            </a:r>
            <a:r>
              <a:rPr lang="es-CR" sz="1200">
                <a:solidFill>
                  <a:srgbClr val="000000"/>
                </a:solidFill>
                <a:latin typeface="Cambria" panose="02040503050406030204" pitchFamily="18" charset="0"/>
                <a:ea typeface="Times New Roman" panose="02020603050405020304" pitchFamily="18" charset="0"/>
              </a:rPr>
              <a:t>), </a:t>
            </a:r>
            <a:r>
              <a:rPr lang="es-CR" sz="1200" b="0" i="0">
                <a:effectLst/>
                <a:latin typeface="Segoe UI" panose="020B0502040204020203" pitchFamily="34" charset="0"/>
              </a:rPr>
              <a:t>dicho documento deberá tener la vigencia necesaria para que el apoderado pueda cumplir con las facultades que se le confieren.</a:t>
            </a:r>
          </a:p>
          <a:p>
            <a:pPr marL="342900" lvl="0" indent="-342900" algn="just">
              <a:buSzPts val="1000"/>
              <a:buFont typeface="Symbol" panose="05050102010706020507" pitchFamily="18" charset="2"/>
              <a:buChar char=""/>
              <a:tabLst>
                <a:tab pos="457200" algn="l"/>
              </a:tabLst>
            </a:pPr>
            <a:r>
              <a:rPr lang="es-CR" sz="1200">
                <a:solidFill>
                  <a:srgbClr val="000000"/>
                </a:solidFill>
                <a:effectLst/>
                <a:latin typeface="Cambria" panose="02040503050406030204" pitchFamily="18" charset="0"/>
                <a:ea typeface="Aptos" panose="020B0004020202020204" pitchFamily="34" charset="0"/>
              </a:rPr>
              <a:t>En </a:t>
            </a:r>
            <a:r>
              <a:rPr lang="es-CR" sz="1200" dirty="0">
                <a:solidFill>
                  <a:srgbClr val="000000"/>
                </a:solidFill>
                <a:effectLst/>
                <a:latin typeface="Cambria" panose="02040503050406030204" pitchFamily="18" charset="0"/>
                <a:ea typeface="Aptos" panose="020B0004020202020204" pitchFamily="34" charset="0"/>
              </a:rPr>
              <a:t>caso de Asociacione</a:t>
            </a:r>
            <a:r>
              <a:rPr lang="es-CR" sz="1200" dirty="0">
                <a:solidFill>
                  <a:srgbClr val="000000"/>
                </a:solidFill>
                <a:latin typeface="Cambria" panose="02040503050406030204" pitchFamily="18" charset="0"/>
                <a:ea typeface="Aptos" panose="020B0004020202020204" pitchFamily="34" charset="0"/>
              </a:rPr>
              <a:t>s y Cooperativas, certificación de Personería electrónica  del MTSS.</a:t>
            </a:r>
            <a:endParaRPr lang="es-CR" sz="1200" dirty="0">
              <a:solidFill>
                <a:srgbClr val="000000"/>
              </a:solidFill>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262043488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86B18-F27E-FCFF-D650-304CE12B5FB0}"/>
              </a:ext>
            </a:extLst>
          </p:cNvPr>
          <p:cNvSpPr>
            <a:spLocks noGrp="1"/>
          </p:cNvSpPr>
          <p:nvPr>
            <p:ph type="title"/>
          </p:nvPr>
        </p:nvSpPr>
        <p:spPr>
          <a:xfrm>
            <a:off x="1394133" y="296400"/>
            <a:ext cx="9385539" cy="800442"/>
          </a:xfrm>
        </p:spPr>
        <p:txBody>
          <a:bodyPr anchor="ctr">
            <a:normAutofit/>
          </a:bodyPr>
          <a:lstStyle/>
          <a:p>
            <a:pPr algn="ctr"/>
            <a:r>
              <a:rPr lang="es-CR" sz="4000" b="1" dirty="0">
                <a:solidFill>
                  <a:schemeClr val="bg1"/>
                </a:solidFill>
              </a:rPr>
              <a:t>CONSULTAS Y SOLICITUDES</a:t>
            </a:r>
          </a:p>
        </p:txBody>
      </p:sp>
      <p:sp>
        <p:nvSpPr>
          <p:cNvPr id="3" name="Marcador de contenido 2">
            <a:extLst>
              <a:ext uri="{FF2B5EF4-FFF2-40B4-BE49-F238E27FC236}">
                <a16:creationId xmlns:a16="http://schemas.microsoft.com/office/drawing/2014/main" id="{7CE89237-6479-AAAB-101A-1AC27B0486B7}"/>
              </a:ext>
            </a:extLst>
          </p:cNvPr>
          <p:cNvSpPr>
            <a:spLocks noGrp="1"/>
          </p:cNvSpPr>
          <p:nvPr>
            <p:ph idx="1"/>
          </p:nvPr>
        </p:nvSpPr>
        <p:spPr>
          <a:xfrm>
            <a:off x="1637733" y="4524232"/>
            <a:ext cx="8898340" cy="1624083"/>
          </a:xfrm>
        </p:spPr>
        <p:txBody>
          <a:bodyPr>
            <a:normAutofit/>
          </a:bodyPr>
          <a:lstStyle/>
          <a:p>
            <a:pPr marL="0" indent="0" algn="ctr">
              <a:buNone/>
            </a:pPr>
            <a:endParaRPr lang="es-CR" sz="2000" dirty="0">
              <a:solidFill>
                <a:schemeClr val="tx1">
                  <a:lumMod val="85000"/>
                  <a:lumOff val="15000"/>
                </a:schemeClr>
              </a:solidFill>
            </a:endParaRPr>
          </a:p>
          <a:p>
            <a:pPr marL="0" indent="0" algn="ctr">
              <a:buNone/>
            </a:pPr>
            <a:endParaRPr lang="es-CR" sz="2000" dirty="0">
              <a:solidFill>
                <a:schemeClr val="tx1">
                  <a:lumMod val="85000"/>
                  <a:lumOff val="15000"/>
                </a:schemeClr>
              </a:solidFill>
            </a:endParaRPr>
          </a:p>
          <a:p>
            <a:pPr marL="0" indent="0" algn="ctr">
              <a:spcBef>
                <a:spcPct val="0"/>
              </a:spcBef>
              <a:buNone/>
            </a:pPr>
            <a:endParaRPr lang="es-CR" sz="2000" b="1" dirty="0">
              <a:solidFill>
                <a:schemeClr val="tx1">
                  <a:lumMod val="85000"/>
                  <a:lumOff val="15000"/>
                </a:schemeClr>
              </a:solidFill>
              <a:latin typeface="Calibri Light" panose="020F0302020204030204"/>
              <a:ea typeface="+mj-ea"/>
              <a:cs typeface="+mj-cs"/>
            </a:endParaRPr>
          </a:p>
        </p:txBody>
      </p:sp>
      <p:pic>
        <p:nvPicPr>
          <p:cNvPr id="20" name="Imagen 19">
            <a:extLst>
              <a:ext uri="{FF2B5EF4-FFF2-40B4-BE49-F238E27FC236}">
                <a16:creationId xmlns:a16="http://schemas.microsoft.com/office/drawing/2014/main" id="{2782B290-D05E-F929-02E0-146237D37E75}"/>
              </a:ext>
            </a:extLst>
          </p:cNvPr>
          <p:cNvPicPr>
            <a:picLocks noChangeAspect="1"/>
          </p:cNvPicPr>
          <p:nvPr/>
        </p:nvPicPr>
        <p:blipFill>
          <a:blip r:embed="rId4"/>
          <a:stretch>
            <a:fillRect/>
          </a:stretch>
        </p:blipFill>
        <p:spPr>
          <a:xfrm>
            <a:off x="385354" y="1150794"/>
            <a:ext cx="6453052" cy="4890691"/>
          </a:xfrm>
          <a:prstGeom prst="rect">
            <a:avLst/>
          </a:prstGeom>
        </p:spPr>
      </p:pic>
      <p:sp>
        <p:nvSpPr>
          <p:cNvPr id="21" name="CuadroTexto 20">
            <a:extLst>
              <a:ext uri="{FF2B5EF4-FFF2-40B4-BE49-F238E27FC236}">
                <a16:creationId xmlns:a16="http://schemas.microsoft.com/office/drawing/2014/main" id="{B0C24D63-DBD2-D318-2522-E0FC7F5E433B}"/>
              </a:ext>
            </a:extLst>
          </p:cNvPr>
          <p:cNvSpPr txBox="1"/>
          <p:nvPr/>
        </p:nvSpPr>
        <p:spPr>
          <a:xfrm>
            <a:off x="7961811" y="1587137"/>
            <a:ext cx="4026989" cy="3970318"/>
          </a:xfrm>
          <a:prstGeom prst="rect">
            <a:avLst/>
          </a:prstGeom>
          <a:noFill/>
        </p:spPr>
        <p:txBody>
          <a:bodyPr wrap="square" rtlCol="0">
            <a:spAutoFit/>
          </a:bodyPr>
          <a:lstStyle/>
          <a:p>
            <a:pPr algn="just"/>
            <a:r>
              <a:rPr lang="es-CR" b="1" dirty="0">
                <a:solidFill>
                  <a:srgbClr val="1642C5"/>
                </a:solidFill>
              </a:rPr>
              <a:t>Recomendaciones en consultas</a:t>
            </a:r>
          </a:p>
          <a:p>
            <a:pPr algn="just"/>
            <a:endParaRPr lang="es-CR" dirty="0"/>
          </a:p>
          <a:p>
            <a:pPr marL="285750" indent="-285750" algn="just">
              <a:buFont typeface="Arial" panose="020B0604020202020204" pitchFamily="34" charset="0"/>
              <a:buChar char="•"/>
            </a:pPr>
            <a:r>
              <a:rPr lang="es-CR" dirty="0"/>
              <a:t>Detalle de la consulta, solicitud o problema</a:t>
            </a:r>
          </a:p>
          <a:p>
            <a:pPr marL="285750" indent="-285750" algn="just">
              <a:buFont typeface="Arial" panose="020B0604020202020204" pitchFamily="34" charset="0"/>
              <a:buChar char="•"/>
            </a:pPr>
            <a:endParaRPr lang="es-CR" dirty="0"/>
          </a:p>
          <a:p>
            <a:pPr marL="285750" indent="-285750" algn="just">
              <a:buFont typeface="Arial" panose="020B0604020202020204" pitchFamily="34" charset="0"/>
              <a:buChar char="•"/>
            </a:pPr>
            <a:r>
              <a:rPr lang="es-CR" dirty="0"/>
              <a:t>Identificación y nombre del Sujeto Inscrito</a:t>
            </a:r>
          </a:p>
          <a:p>
            <a:pPr marL="285750" indent="-285750" algn="just">
              <a:buFont typeface="Arial" panose="020B0604020202020204" pitchFamily="34" charset="0"/>
              <a:buChar char="•"/>
            </a:pPr>
            <a:endParaRPr lang="es-CR" dirty="0"/>
          </a:p>
          <a:p>
            <a:pPr marL="285750" indent="-285750" algn="just">
              <a:buFont typeface="Arial" panose="020B0604020202020204" pitchFamily="34" charset="0"/>
              <a:buChar char="•"/>
            </a:pPr>
            <a:r>
              <a:rPr lang="es-CR" dirty="0"/>
              <a:t>Identificación y nombre de la persona que está realizando el proceso</a:t>
            </a:r>
          </a:p>
          <a:p>
            <a:pPr marL="285750" indent="-285750" algn="just">
              <a:buFont typeface="Arial" panose="020B0604020202020204" pitchFamily="34" charset="0"/>
              <a:buChar char="•"/>
            </a:pPr>
            <a:endParaRPr lang="es-CR" dirty="0"/>
          </a:p>
          <a:p>
            <a:pPr marL="285750" indent="-285750" algn="just">
              <a:buFont typeface="Arial" panose="020B0604020202020204" pitchFamily="34" charset="0"/>
              <a:buChar char="•"/>
            </a:pPr>
            <a:r>
              <a:rPr lang="es-CR" dirty="0"/>
              <a:t>Documentación que consideren relevante en la solicitud, documentos, capturas de pantalla, etc.</a:t>
            </a:r>
          </a:p>
        </p:txBody>
      </p:sp>
    </p:spTree>
    <p:extLst>
      <p:ext uri="{BB962C8B-B14F-4D97-AF65-F5344CB8AC3E}">
        <p14:creationId xmlns:p14="http://schemas.microsoft.com/office/powerpoint/2010/main" val="17262020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p:nvPr/>
        </p:nvSpPr>
        <p:spPr>
          <a:xfrm>
            <a:off x="5643432" y="3591672"/>
            <a:ext cx="5882363" cy="881597"/>
          </a:xfrm>
          <a:prstGeom prst="rect">
            <a:avLst/>
          </a:prstGeom>
        </p:spPr>
        <p:txBody>
          <a:bodyPr vert="horz" wrap="square" lIns="0" tIns="6931" rIns="0" bIns="0" rtlCol="0">
            <a:spAutoFit/>
          </a:bodyPr>
          <a:lstStyle/>
          <a:p>
            <a:pPr marL="7701" algn="ctr">
              <a:spcBef>
                <a:spcPts val="55"/>
              </a:spcBef>
            </a:pPr>
            <a:endParaRPr lang="es-CR" sz="2400" spc="-409" dirty="0">
              <a:solidFill>
                <a:srgbClr val="009485"/>
              </a:solidFill>
              <a:latin typeface="Verdana"/>
              <a:cs typeface="Verdana"/>
            </a:endParaRPr>
          </a:p>
          <a:p>
            <a:pPr marL="7701" algn="ctr">
              <a:spcBef>
                <a:spcPts val="55"/>
              </a:spcBef>
            </a:pPr>
            <a:r>
              <a:rPr lang="es-CR" sz="3200" spc="-409" dirty="0">
                <a:solidFill>
                  <a:schemeClr val="accent5">
                    <a:lumMod val="50000"/>
                  </a:schemeClr>
                </a:solidFill>
                <a:latin typeface="Verdana"/>
                <a:cs typeface="Verdana"/>
              </a:rPr>
              <a:t>¡Muchas Gracias!</a:t>
            </a:r>
          </a:p>
        </p:txBody>
      </p:sp>
      <p:grpSp>
        <p:nvGrpSpPr>
          <p:cNvPr id="42" name="object 42"/>
          <p:cNvGrpSpPr/>
          <p:nvPr/>
        </p:nvGrpSpPr>
        <p:grpSpPr>
          <a:xfrm>
            <a:off x="1893878" y="278940"/>
            <a:ext cx="4828643" cy="6846448"/>
            <a:chOff x="0" y="83"/>
            <a:chExt cx="7962789" cy="11290300"/>
          </a:xfrm>
        </p:grpSpPr>
        <p:sp>
          <p:nvSpPr>
            <p:cNvPr id="43" name="object 43"/>
            <p:cNvSpPr/>
            <p:nvPr/>
          </p:nvSpPr>
          <p:spPr>
            <a:xfrm>
              <a:off x="0" y="5743218"/>
              <a:ext cx="1273175" cy="2413000"/>
            </a:xfrm>
            <a:custGeom>
              <a:avLst/>
              <a:gdLst/>
              <a:ahLst/>
              <a:cxnLst/>
              <a:rect l="l" t="t" r="r" b="b"/>
              <a:pathLst>
                <a:path w="1273175" h="2413000">
                  <a:moveTo>
                    <a:pt x="0" y="0"/>
                  </a:moveTo>
                  <a:lnTo>
                    <a:pt x="0" y="2412540"/>
                  </a:lnTo>
                  <a:lnTo>
                    <a:pt x="33419" y="2392211"/>
                  </a:lnTo>
                  <a:lnTo>
                    <a:pt x="74876" y="2366107"/>
                  </a:lnTo>
                  <a:lnTo>
                    <a:pt x="115966" y="2339339"/>
                  </a:lnTo>
                  <a:lnTo>
                    <a:pt x="156682" y="2311911"/>
                  </a:lnTo>
                  <a:lnTo>
                    <a:pt x="197017" y="2283825"/>
                  </a:lnTo>
                  <a:lnTo>
                    <a:pt x="236964" y="2255084"/>
                  </a:lnTo>
                  <a:lnTo>
                    <a:pt x="276517" y="2225691"/>
                  </a:lnTo>
                  <a:lnTo>
                    <a:pt x="315670" y="2195648"/>
                  </a:lnTo>
                  <a:lnTo>
                    <a:pt x="354414" y="2164958"/>
                  </a:lnTo>
                  <a:lnTo>
                    <a:pt x="392745" y="2133625"/>
                  </a:lnTo>
                  <a:lnTo>
                    <a:pt x="430655" y="2101650"/>
                  </a:lnTo>
                  <a:lnTo>
                    <a:pt x="468137" y="2069036"/>
                  </a:lnTo>
                  <a:lnTo>
                    <a:pt x="505184" y="2035787"/>
                  </a:lnTo>
                  <a:lnTo>
                    <a:pt x="541791" y="2001905"/>
                  </a:lnTo>
                  <a:lnTo>
                    <a:pt x="577950" y="1967393"/>
                  </a:lnTo>
                  <a:lnTo>
                    <a:pt x="613655" y="1932253"/>
                  </a:lnTo>
                  <a:lnTo>
                    <a:pt x="1272944" y="1272964"/>
                  </a:lnTo>
                  <a:lnTo>
                    <a:pt x="0" y="0"/>
                  </a:lnTo>
                  <a:close/>
                </a:path>
              </a:pathLst>
            </a:custGeom>
            <a:solidFill>
              <a:srgbClr val="666666">
                <a:alpha val="5000"/>
              </a:srgbClr>
            </a:solidFill>
          </p:spPr>
          <p:txBody>
            <a:bodyPr wrap="square" lIns="0" tIns="0" rIns="0" bIns="0" rtlCol="0"/>
            <a:lstStyle/>
            <a:p>
              <a:endParaRPr sz="1092"/>
            </a:p>
          </p:txBody>
        </p:sp>
        <p:sp>
          <p:nvSpPr>
            <p:cNvPr id="44" name="object 44"/>
            <p:cNvSpPr/>
            <p:nvPr/>
          </p:nvSpPr>
          <p:spPr>
            <a:xfrm>
              <a:off x="0" y="83"/>
              <a:ext cx="4756150" cy="11290300"/>
            </a:xfrm>
            <a:custGeom>
              <a:avLst/>
              <a:gdLst/>
              <a:ahLst/>
              <a:cxnLst/>
              <a:rect l="l" t="t" r="r" b="b"/>
              <a:pathLst>
                <a:path w="4756150" h="11290300">
                  <a:moveTo>
                    <a:pt x="215547" y="8483600"/>
                  </a:moveTo>
                  <a:lnTo>
                    <a:pt x="171940" y="8521700"/>
                  </a:lnTo>
                  <a:lnTo>
                    <a:pt x="128014" y="8547100"/>
                  </a:lnTo>
                  <a:lnTo>
                    <a:pt x="83777" y="8559800"/>
                  </a:lnTo>
                  <a:lnTo>
                    <a:pt x="39234" y="8585200"/>
                  </a:lnTo>
                  <a:lnTo>
                    <a:pt x="0" y="8610600"/>
                  </a:lnTo>
                  <a:lnTo>
                    <a:pt x="0" y="11290300"/>
                  </a:lnTo>
                  <a:lnTo>
                    <a:pt x="3297312" y="11290300"/>
                  </a:lnTo>
                  <a:lnTo>
                    <a:pt x="3323055" y="11277600"/>
                  </a:lnTo>
                  <a:lnTo>
                    <a:pt x="3444080" y="11201400"/>
                  </a:lnTo>
                  <a:lnTo>
                    <a:pt x="3483642" y="11163300"/>
                  </a:lnTo>
                  <a:lnTo>
                    <a:pt x="3522802" y="11137900"/>
                  </a:lnTo>
                  <a:lnTo>
                    <a:pt x="3561554" y="11099800"/>
                  </a:lnTo>
                  <a:lnTo>
                    <a:pt x="3599891" y="11074400"/>
                  </a:lnTo>
                  <a:lnTo>
                    <a:pt x="3637807" y="11036300"/>
                  </a:lnTo>
                  <a:lnTo>
                    <a:pt x="3675295" y="11010900"/>
                  </a:lnTo>
                  <a:lnTo>
                    <a:pt x="3712347" y="10972800"/>
                  </a:lnTo>
                  <a:lnTo>
                    <a:pt x="3748959" y="10947400"/>
                  </a:lnTo>
                  <a:lnTo>
                    <a:pt x="3785122" y="10909300"/>
                  </a:lnTo>
                  <a:lnTo>
                    <a:pt x="3820830" y="10871200"/>
                  </a:lnTo>
                  <a:lnTo>
                    <a:pt x="3854642" y="10833100"/>
                  </a:lnTo>
                  <a:lnTo>
                    <a:pt x="3887832" y="10807700"/>
                  </a:lnTo>
                  <a:lnTo>
                    <a:pt x="3920399" y="10769600"/>
                  </a:lnTo>
                  <a:lnTo>
                    <a:pt x="3952344" y="10731500"/>
                  </a:lnTo>
                  <a:lnTo>
                    <a:pt x="3983666" y="10693400"/>
                  </a:lnTo>
                  <a:lnTo>
                    <a:pt x="4014366" y="10655300"/>
                  </a:lnTo>
                  <a:lnTo>
                    <a:pt x="4044443" y="10629900"/>
                  </a:lnTo>
                  <a:lnTo>
                    <a:pt x="4073898" y="10591800"/>
                  </a:lnTo>
                  <a:lnTo>
                    <a:pt x="4102730" y="10553700"/>
                  </a:lnTo>
                  <a:lnTo>
                    <a:pt x="4130940" y="10515600"/>
                  </a:lnTo>
                  <a:lnTo>
                    <a:pt x="4158527" y="10477500"/>
                  </a:lnTo>
                  <a:lnTo>
                    <a:pt x="4185491" y="10439400"/>
                  </a:lnTo>
                  <a:lnTo>
                    <a:pt x="4211833" y="10401300"/>
                  </a:lnTo>
                  <a:lnTo>
                    <a:pt x="4237553" y="10363200"/>
                  </a:lnTo>
                  <a:lnTo>
                    <a:pt x="4262650" y="10325100"/>
                  </a:lnTo>
                  <a:lnTo>
                    <a:pt x="4287124" y="10287000"/>
                  </a:lnTo>
                  <a:lnTo>
                    <a:pt x="4310976" y="10236200"/>
                  </a:lnTo>
                  <a:lnTo>
                    <a:pt x="4334206" y="10198100"/>
                  </a:lnTo>
                  <a:lnTo>
                    <a:pt x="4356813" y="10160000"/>
                  </a:lnTo>
                  <a:lnTo>
                    <a:pt x="4378797" y="10121900"/>
                  </a:lnTo>
                  <a:lnTo>
                    <a:pt x="4400159" y="10083800"/>
                  </a:lnTo>
                  <a:lnTo>
                    <a:pt x="4420899" y="10045700"/>
                  </a:lnTo>
                  <a:lnTo>
                    <a:pt x="4441016" y="9994900"/>
                  </a:lnTo>
                  <a:lnTo>
                    <a:pt x="4460510" y="9956800"/>
                  </a:lnTo>
                  <a:lnTo>
                    <a:pt x="4466801" y="9944100"/>
                  </a:lnTo>
                  <a:lnTo>
                    <a:pt x="1407619" y="9944100"/>
                  </a:lnTo>
                  <a:lnTo>
                    <a:pt x="1308640" y="9918700"/>
                  </a:lnTo>
                  <a:lnTo>
                    <a:pt x="1259867" y="9918700"/>
                  </a:lnTo>
                  <a:lnTo>
                    <a:pt x="1163953" y="9893300"/>
                  </a:lnTo>
                  <a:lnTo>
                    <a:pt x="1116893" y="9867900"/>
                  </a:lnTo>
                  <a:lnTo>
                    <a:pt x="1070483" y="9855200"/>
                  </a:lnTo>
                  <a:lnTo>
                    <a:pt x="1024764" y="9829800"/>
                  </a:lnTo>
                  <a:lnTo>
                    <a:pt x="979777" y="9817100"/>
                  </a:lnTo>
                  <a:lnTo>
                    <a:pt x="935560" y="9791700"/>
                  </a:lnTo>
                  <a:lnTo>
                    <a:pt x="892155" y="9766300"/>
                  </a:lnTo>
                  <a:lnTo>
                    <a:pt x="849600" y="9740900"/>
                  </a:lnTo>
                  <a:lnTo>
                    <a:pt x="807937" y="9715500"/>
                  </a:lnTo>
                  <a:lnTo>
                    <a:pt x="767206" y="9690100"/>
                  </a:lnTo>
                  <a:lnTo>
                    <a:pt x="727446" y="9652000"/>
                  </a:lnTo>
                  <a:lnTo>
                    <a:pt x="688697" y="9626600"/>
                  </a:lnTo>
                  <a:lnTo>
                    <a:pt x="650999" y="9588500"/>
                  </a:lnTo>
                  <a:lnTo>
                    <a:pt x="614393" y="9550400"/>
                  </a:lnTo>
                  <a:lnTo>
                    <a:pt x="579119" y="9525000"/>
                  </a:lnTo>
                  <a:lnTo>
                    <a:pt x="545404" y="9486900"/>
                  </a:lnTo>
                  <a:lnTo>
                    <a:pt x="513264" y="9436100"/>
                  </a:lnTo>
                  <a:lnTo>
                    <a:pt x="482717" y="9398000"/>
                  </a:lnTo>
                  <a:lnTo>
                    <a:pt x="453778" y="9359900"/>
                  </a:lnTo>
                  <a:lnTo>
                    <a:pt x="426465" y="9321800"/>
                  </a:lnTo>
                  <a:lnTo>
                    <a:pt x="400793" y="9283700"/>
                  </a:lnTo>
                  <a:lnTo>
                    <a:pt x="376780" y="9232900"/>
                  </a:lnTo>
                  <a:lnTo>
                    <a:pt x="354443" y="9194800"/>
                  </a:lnTo>
                  <a:lnTo>
                    <a:pt x="333796" y="9144000"/>
                  </a:lnTo>
                  <a:lnTo>
                    <a:pt x="314859" y="9093200"/>
                  </a:lnTo>
                  <a:lnTo>
                    <a:pt x="297646" y="9055100"/>
                  </a:lnTo>
                  <a:lnTo>
                    <a:pt x="282174" y="9004300"/>
                  </a:lnTo>
                  <a:lnTo>
                    <a:pt x="268461" y="8953500"/>
                  </a:lnTo>
                  <a:lnTo>
                    <a:pt x="256522" y="8915400"/>
                  </a:lnTo>
                  <a:lnTo>
                    <a:pt x="246375" y="8864600"/>
                  </a:lnTo>
                  <a:lnTo>
                    <a:pt x="238035" y="8813800"/>
                  </a:lnTo>
                  <a:lnTo>
                    <a:pt x="231520" y="8763000"/>
                  </a:lnTo>
                  <a:lnTo>
                    <a:pt x="226845" y="8712200"/>
                  </a:lnTo>
                  <a:lnTo>
                    <a:pt x="224029" y="8661400"/>
                  </a:lnTo>
                  <a:lnTo>
                    <a:pt x="223086" y="8610600"/>
                  </a:lnTo>
                  <a:lnTo>
                    <a:pt x="223458" y="8585200"/>
                  </a:lnTo>
                  <a:lnTo>
                    <a:pt x="224558" y="8547100"/>
                  </a:lnTo>
                  <a:lnTo>
                    <a:pt x="226368" y="8521700"/>
                  </a:lnTo>
                  <a:lnTo>
                    <a:pt x="228033" y="8496300"/>
                  </a:lnTo>
                  <a:lnTo>
                    <a:pt x="213882" y="8496300"/>
                  </a:lnTo>
                  <a:lnTo>
                    <a:pt x="215547" y="8483600"/>
                  </a:lnTo>
                  <a:close/>
                </a:path>
                <a:path w="4756150" h="11290300">
                  <a:moveTo>
                    <a:pt x="3880121" y="0"/>
                  </a:moveTo>
                  <a:lnTo>
                    <a:pt x="0" y="0"/>
                  </a:lnTo>
                  <a:lnTo>
                    <a:pt x="0" y="5156200"/>
                  </a:lnTo>
                  <a:lnTo>
                    <a:pt x="45290" y="5207000"/>
                  </a:lnTo>
                  <a:lnTo>
                    <a:pt x="2633316" y="7797800"/>
                  </a:lnTo>
                  <a:lnTo>
                    <a:pt x="2617736" y="7797800"/>
                  </a:lnTo>
                  <a:lnTo>
                    <a:pt x="2646940" y="7835900"/>
                  </a:lnTo>
                  <a:lnTo>
                    <a:pt x="2674604" y="7874000"/>
                  </a:lnTo>
                  <a:lnTo>
                    <a:pt x="2700713" y="7912100"/>
                  </a:lnTo>
                  <a:lnTo>
                    <a:pt x="2725250" y="7962900"/>
                  </a:lnTo>
                  <a:lnTo>
                    <a:pt x="2748199" y="8001000"/>
                  </a:lnTo>
                  <a:lnTo>
                    <a:pt x="2769547" y="8039100"/>
                  </a:lnTo>
                  <a:lnTo>
                    <a:pt x="2789276" y="8089900"/>
                  </a:lnTo>
                  <a:lnTo>
                    <a:pt x="2807371" y="8128000"/>
                  </a:lnTo>
                  <a:lnTo>
                    <a:pt x="2823817" y="8178800"/>
                  </a:lnTo>
                  <a:lnTo>
                    <a:pt x="2838598" y="8229600"/>
                  </a:lnTo>
                  <a:lnTo>
                    <a:pt x="2851698" y="8267700"/>
                  </a:lnTo>
                  <a:lnTo>
                    <a:pt x="2863103" y="8318500"/>
                  </a:lnTo>
                  <a:lnTo>
                    <a:pt x="2872795" y="8369300"/>
                  </a:lnTo>
                  <a:lnTo>
                    <a:pt x="2880760" y="8420100"/>
                  </a:lnTo>
                  <a:lnTo>
                    <a:pt x="2886983" y="8458200"/>
                  </a:lnTo>
                  <a:lnTo>
                    <a:pt x="2891446" y="8509000"/>
                  </a:lnTo>
                  <a:lnTo>
                    <a:pt x="2894136" y="8559800"/>
                  </a:lnTo>
                  <a:lnTo>
                    <a:pt x="2895036" y="8610600"/>
                  </a:lnTo>
                  <a:lnTo>
                    <a:pt x="2894094" y="8661400"/>
                  </a:lnTo>
                  <a:lnTo>
                    <a:pt x="2891277" y="8712200"/>
                  </a:lnTo>
                  <a:lnTo>
                    <a:pt x="2886603" y="8763000"/>
                  </a:lnTo>
                  <a:lnTo>
                    <a:pt x="2880089" y="8813800"/>
                  </a:lnTo>
                  <a:lnTo>
                    <a:pt x="2871750" y="8864600"/>
                  </a:lnTo>
                  <a:lnTo>
                    <a:pt x="2861604" y="8915400"/>
                  </a:lnTo>
                  <a:lnTo>
                    <a:pt x="2849666" y="8953500"/>
                  </a:lnTo>
                  <a:lnTo>
                    <a:pt x="2835954" y="9004300"/>
                  </a:lnTo>
                  <a:lnTo>
                    <a:pt x="2820484" y="9055100"/>
                  </a:lnTo>
                  <a:lnTo>
                    <a:pt x="2803273" y="9093200"/>
                  </a:lnTo>
                  <a:lnTo>
                    <a:pt x="2784337" y="9144000"/>
                  </a:lnTo>
                  <a:lnTo>
                    <a:pt x="2763692" y="9194800"/>
                  </a:lnTo>
                  <a:lnTo>
                    <a:pt x="2741356" y="9232900"/>
                  </a:lnTo>
                  <a:lnTo>
                    <a:pt x="2717344" y="9283700"/>
                  </a:lnTo>
                  <a:lnTo>
                    <a:pt x="2691674" y="9321800"/>
                  </a:lnTo>
                  <a:lnTo>
                    <a:pt x="2664362" y="9359900"/>
                  </a:lnTo>
                  <a:lnTo>
                    <a:pt x="2635424" y="9398000"/>
                  </a:lnTo>
                  <a:lnTo>
                    <a:pt x="2604878" y="9436100"/>
                  </a:lnTo>
                  <a:lnTo>
                    <a:pt x="2572739" y="9486900"/>
                  </a:lnTo>
                  <a:lnTo>
                    <a:pt x="2539024" y="9525000"/>
                  </a:lnTo>
                  <a:lnTo>
                    <a:pt x="2503750" y="9550400"/>
                  </a:lnTo>
                  <a:lnTo>
                    <a:pt x="2467141" y="9588500"/>
                  </a:lnTo>
                  <a:lnTo>
                    <a:pt x="2429441" y="9626600"/>
                  </a:lnTo>
                  <a:lnTo>
                    <a:pt x="2390690" y="9652000"/>
                  </a:lnTo>
                  <a:lnTo>
                    <a:pt x="2350928" y="9690100"/>
                  </a:lnTo>
                  <a:lnTo>
                    <a:pt x="2310195" y="9715500"/>
                  </a:lnTo>
                  <a:lnTo>
                    <a:pt x="2268531" y="9740900"/>
                  </a:lnTo>
                  <a:lnTo>
                    <a:pt x="2225976" y="9766300"/>
                  </a:lnTo>
                  <a:lnTo>
                    <a:pt x="2182570" y="9791700"/>
                  </a:lnTo>
                  <a:lnTo>
                    <a:pt x="2138353" y="9817100"/>
                  </a:lnTo>
                  <a:lnTo>
                    <a:pt x="2093366" y="9829800"/>
                  </a:lnTo>
                  <a:lnTo>
                    <a:pt x="2047647" y="9855200"/>
                  </a:lnTo>
                  <a:lnTo>
                    <a:pt x="2001237" y="9867900"/>
                  </a:lnTo>
                  <a:lnTo>
                    <a:pt x="1954177" y="9893300"/>
                  </a:lnTo>
                  <a:lnTo>
                    <a:pt x="1858264" y="9918700"/>
                  </a:lnTo>
                  <a:lnTo>
                    <a:pt x="1809491" y="9918700"/>
                  </a:lnTo>
                  <a:lnTo>
                    <a:pt x="1710513" y="9944100"/>
                  </a:lnTo>
                  <a:lnTo>
                    <a:pt x="4466801" y="9944100"/>
                  </a:lnTo>
                  <a:lnTo>
                    <a:pt x="4479382" y="9918700"/>
                  </a:lnTo>
                  <a:lnTo>
                    <a:pt x="4497632" y="9867900"/>
                  </a:lnTo>
                  <a:lnTo>
                    <a:pt x="4515259" y="9829800"/>
                  </a:lnTo>
                  <a:lnTo>
                    <a:pt x="4532263" y="9791700"/>
                  </a:lnTo>
                  <a:lnTo>
                    <a:pt x="4548645" y="9753600"/>
                  </a:lnTo>
                  <a:lnTo>
                    <a:pt x="4564405" y="9702800"/>
                  </a:lnTo>
                  <a:lnTo>
                    <a:pt x="4579542" y="9664700"/>
                  </a:lnTo>
                  <a:lnTo>
                    <a:pt x="4594056" y="9613900"/>
                  </a:lnTo>
                  <a:lnTo>
                    <a:pt x="4607948" y="9575800"/>
                  </a:lnTo>
                  <a:lnTo>
                    <a:pt x="4621218" y="9537700"/>
                  </a:lnTo>
                  <a:lnTo>
                    <a:pt x="4633865" y="9486900"/>
                  </a:lnTo>
                  <a:lnTo>
                    <a:pt x="4645890" y="9448800"/>
                  </a:lnTo>
                  <a:lnTo>
                    <a:pt x="4657292" y="9398000"/>
                  </a:lnTo>
                  <a:lnTo>
                    <a:pt x="4668072" y="9359900"/>
                  </a:lnTo>
                  <a:lnTo>
                    <a:pt x="4678229" y="9309100"/>
                  </a:lnTo>
                  <a:lnTo>
                    <a:pt x="4687764" y="9271000"/>
                  </a:lnTo>
                  <a:lnTo>
                    <a:pt x="4696676" y="9232900"/>
                  </a:lnTo>
                  <a:lnTo>
                    <a:pt x="4704966" y="9182100"/>
                  </a:lnTo>
                  <a:lnTo>
                    <a:pt x="4712634" y="9144000"/>
                  </a:lnTo>
                  <a:lnTo>
                    <a:pt x="4719679" y="9093200"/>
                  </a:lnTo>
                  <a:lnTo>
                    <a:pt x="4726101" y="9055100"/>
                  </a:lnTo>
                  <a:lnTo>
                    <a:pt x="4731901" y="9004300"/>
                  </a:lnTo>
                  <a:lnTo>
                    <a:pt x="4737079" y="8966200"/>
                  </a:lnTo>
                  <a:lnTo>
                    <a:pt x="4741634" y="8915400"/>
                  </a:lnTo>
                  <a:lnTo>
                    <a:pt x="4745567" y="8877300"/>
                  </a:lnTo>
                  <a:lnTo>
                    <a:pt x="4748877" y="8826500"/>
                  </a:lnTo>
                  <a:lnTo>
                    <a:pt x="4751565" y="8775700"/>
                  </a:lnTo>
                  <a:lnTo>
                    <a:pt x="4753631" y="8737600"/>
                  </a:lnTo>
                  <a:lnTo>
                    <a:pt x="4755074" y="8686800"/>
                  </a:lnTo>
                  <a:lnTo>
                    <a:pt x="4755894" y="8648700"/>
                  </a:lnTo>
                  <a:lnTo>
                    <a:pt x="4756092" y="8597900"/>
                  </a:lnTo>
                  <a:lnTo>
                    <a:pt x="4755668" y="8559800"/>
                  </a:lnTo>
                  <a:lnTo>
                    <a:pt x="4754621" y="8509000"/>
                  </a:lnTo>
                  <a:lnTo>
                    <a:pt x="4752952" y="8470900"/>
                  </a:lnTo>
                  <a:lnTo>
                    <a:pt x="4750660" y="8420100"/>
                  </a:lnTo>
                  <a:lnTo>
                    <a:pt x="4747746" y="8382000"/>
                  </a:lnTo>
                  <a:lnTo>
                    <a:pt x="4744210" y="8331200"/>
                  </a:lnTo>
                  <a:lnTo>
                    <a:pt x="4740051" y="8293100"/>
                  </a:lnTo>
                  <a:lnTo>
                    <a:pt x="4735270" y="8242300"/>
                  </a:lnTo>
                  <a:lnTo>
                    <a:pt x="4729866" y="8204200"/>
                  </a:lnTo>
                  <a:lnTo>
                    <a:pt x="4723840" y="8153400"/>
                  </a:lnTo>
                  <a:lnTo>
                    <a:pt x="4717192" y="8115300"/>
                  </a:lnTo>
                  <a:lnTo>
                    <a:pt x="4709921" y="8064500"/>
                  </a:lnTo>
                  <a:lnTo>
                    <a:pt x="4702028" y="8026400"/>
                  </a:lnTo>
                  <a:lnTo>
                    <a:pt x="4693512" y="7975600"/>
                  </a:lnTo>
                  <a:lnTo>
                    <a:pt x="4684374" y="7937500"/>
                  </a:lnTo>
                  <a:lnTo>
                    <a:pt x="4674613" y="7886700"/>
                  </a:lnTo>
                  <a:lnTo>
                    <a:pt x="4664230" y="7848600"/>
                  </a:lnTo>
                  <a:lnTo>
                    <a:pt x="4653225" y="7797800"/>
                  </a:lnTo>
                  <a:lnTo>
                    <a:pt x="4641597" y="7759700"/>
                  </a:lnTo>
                  <a:lnTo>
                    <a:pt x="4629347" y="7721600"/>
                  </a:lnTo>
                  <a:lnTo>
                    <a:pt x="4616475" y="7670800"/>
                  </a:lnTo>
                  <a:lnTo>
                    <a:pt x="4602980" y="7632700"/>
                  </a:lnTo>
                  <a:lnTo>
                    <a:pt x="4588863" y="7581900"/>
                  </a:lnTo>
                  <a:lnTo>
                    <a:pt x="4574123" y="7543800"/>
                  </a:lnTo>
                  <a:lnTo>
                    <a:pt x="4558761" y="7505700"/>
                  </a:lnTo>
                  <a:lnTo>
                    <a:pt x="4542777" y="7454900"/>
                  </a:lnTo>
                  <a:lnTo>
                    <a:pt x="4526170" y="7416800"/>
                  </a:lnTo>
                  <a:lnTo>
                    <a:pt x="4508941" y="7378700"/>
                  </a:lnTo>
                  <a:lnTo>
                    <a:pt x="4491089" y="7327900"/>
                  </a:lnTo>
                  <a:lnTo>
                    <a:pt x="4472615" y="7289800"/>
                  </a:lnTo>
                  <a:lnTo>
                    <a:pt x="4453519" y="7251700"/>
                  </a:lnTo>
                  <a:lnTo>
                    <a:pt x="4433800" y="7213600"/>
                  </a:lnTo>
                  <a:lnTo>
                    <a:pt x="4413459" y="7162800"/>
                  </a:lnTo>
                  <a:lnTo>
                    <a:pt x="4392496" y="7124700"/>
                  </a:lnTo>
                  <a:lnTo>
                    <a:pt x="4370910" y="7086600"/>
                  </a:lnTo>
                  <a:lnTo>
                    <a:pt x="4348702" y="7048500"/>
                  </a:lnTo>
                  <a:lnTo>
                    <a:pt x="4325872" y="7010400"/>
                  </a:lnTo>
                  <a:lnTo>
                    <a:pt x="4302419" y="6959600"/>
                  </a:lnTo>
                  <a:lnTo>
                    <a:pt x="4278344" y="6921500"/>
                  </a:lnTo>
                  <a:lnTo>
                    <a:pt x="4253646" y="6883400"/>
                  </a:lnTo>
                  <a:lnTo>
                    <a:pt x="4228327" y="6845300"/>
                  </a:lnTo>
                  <a:lnTo>
                    <a:pt x="4202384" y="6807200"/>
                  </a:lnTo>
                  <a:lnTo>
                    <a:pt x="4175820" y="6769100"/>
                  </a:lnTo>
                  <a:lnTo>
                    <a:pt x="4148633" y="6731000"/>
                  </a:lnTo>
                  <a:lnTo>
                    <a:pt x="4120824" y="6692900"/>
                  </a:lnTo>
                  <a:lnTo>
                    <a:pt x="4092392" y="6654800"/>
                  </a:lnTo>
                  <a:lnTo>
                    <a:pt x="4063338" y="6616700"/>
                  </a:lnTo>
                  <a:lnTo>
                    <a:pt x="4033662" y="6578600"/>
                  </a:lnTo>
                  <a:lnTo>
                    <a:pt x="4003364" y="6553200"/>
                  </a:lnTo>
                  <a:lnTo>
                    <a:pt x="3972443" y="6515100"/>
                  </a:lnTo>
                  <a:lnTo>
                    <a:pt x="3940900" y="6477000"/>
                  </a:lnTo>
                  <a:lnTo>
                    <a:pt x="3908734" y="6438900"/>
                  </a:lnTo>
                  <a:lnTo>
                    <a:pt x="3875946" y="6400800"/>
                  </a:lnTo>
                  <a:lnTo>
                    <a:pt x="3842536" y="6375400"/>
                  </a:lnTo>
                  <a:lnTo>
                    <a:pt x="3836044" y="6375400"/>
                  </a:lnTo>
                  <a:lnTo>
                    <a:pt x="3824170" y="6350000"/>
                  </a:lnTo>
                  <a:lnTo>
                    <a:pt x="3822589" y="6350000"/>
                  </a:lnTo>
                  <a:lnTo>
                    <a:pt x="3815532" y="6337300"/>
                  </a:lnTo>
                  <a:lnTo>
                    <a:pt x="560751" y="3086100"/>
                  </a:lnTo>
                  <a:lnTo>
                    <a:pt x="562290" y="3086100"/>
                  </a:lnTo>
                  <a:lnTo>
                    <a:pt x="530150" y="3048000"/>
                  </a:lnTo>
                  <a:lnTo>
                    <a:pt x="499515" y="3009900"/>
                  </a:lnTo>
                  <a:lnTo>
                    <a:pt x="470400" y="2971800"/>
                  </a:lnTo>
                  <a:lnTo>
                    <a:pt x="442821" y="2933700"/>
                  </a:lnTo>
                  <a:lnTo>
                    <a:pt x="416794" y="2895600"/>
                  </a:lnTo>
                  <a:lnTo>
                    <a:pt x="392333" y="2844800"/>
                  </a:lnTo>
                  <a:lnTo>
                    <a:pt x="369455" y="2806700"/>
                  </a:lnTo>
                  <a:lnTo>
                    <a:pt x="348174" y="2768600"/>
                  </a:lnTo>
                  <a:lnTo>
                    <a:pt x="328507" y="2717800"/>
                  </a:lnTo>
                  <a:lnTo>
                    <a:pt x="310469" y="2679700"/>
                  </a:lnTo>
                  <a:lnTo>
                    <a:pt x="294076" y="2628900"/>
                  </a:lnTo>
                  <a:lnTo>
                    <a:pt x="279342" y="2578100"/>
                  </a:lnTo>
                  <a:lnTo>
                    <a:pt x="266283" y="2540000"/>
                  </a:lnTo>
                  <a:lnTo>
                    <a:pt x="254916" y="2489200"/>
                  </a:lnTo>
                  <a:lnTo>
                    <a:pt x="245255" y="2438400"/>
                  </a:lnTo>
                  <a:lnTo>
                    <a:pt x="237315" y="2400300"/>
                  </a:lnTo>
                  <a:lnTo>
                    <a:pt x="231113" y="2349500"/>
                  </a:lnTo>
                  <a:lnTo>
                    <a:pt x="226664" y="2298700"/>
                  </a:lnTo>
                  <a:lnTo>
                    <a:pt x="223983" y="2247900"/>
                  </a:lnTo>
                  <a:lnTo>
                    <a:pt x="223086" y="2197100"/>
                  </a:lnTo>
                  <a:lnTo>
                    <a:pt x="224029" y="2146300"/>
                  </a:lnTo>
                  <a:lnTo>
                    <a:pt x="226845" y="2095500"/>
                  </a:lnTo>
                  <a:lnTo>
                    <a:pt x="231520" y="2044700"/>
                  </a:lnTo>
                  <a:lnTo>
                    <a:pt x="238035" y="1993900"/>
                  </a:lnTo>
                  <a:lnTo>
                    <a:pt x="246375" y="1943100"/>
                  </a:lnTo>
                  <a:lnTo>
                    <a:pt x="256522" y="1892300"/>
                  </a:lnTo>
                  <a:lnTo>
                    <a:pt x="268461" y="1854200"/>
                  </a:lnTo>
                  <a:lnTo>
                    <a:pt x="282174" y="1803400"/>
                  </a:lnTo>
                  <a:lnTo>
                    <a:pt x="297646" y="1752600"/>
                  </a:lnTo>
                  <a:lnTo>
                    <a:pt x="314859" y="1714500"/>
                  </a:lnTo>
                  <a:lnTo>
                    <a:pt x="333796" y="1663700"/>
                  </a:lnTo>
                  <a:lnTo>
                    <a:pt x="354443" y="1612900"/>
                  </a:lnTo>
                  <a:lnTo>
                    <a:pt x="376780" y="1574800"/>
                  </a:lnTo>
                  <a:lnTo>
                    <a:pt x="400793" y="1536700"/>
                  </a:lnTo>
                  <a:lnTo>
                    <a:pt x="426465" y="1485900"/>
                  </a:lnTo>
                  <a:lnTo>
                    <a:pt x="453778" y="1447800"/>
                  </a:lnTo>
                  <a:lnTo>
                    <a:pt x="482717" y="1409700"/>
                  </a:lnTo>
                  <a:lnTo>
                    <a:pt x="513264" y="1371600"/>
                  </a:lnTo>
                  <a:lnTo>
                    <a:pt x="545404" y="1333500"/>
                  </a:lnTo>
                  <a:lnTo>
                    <a:pt x="579119" y="1295400"/>
                  </a:lnTo>
                  <a:lnTo>
                    <a:pt x="614393" y="1257300"/>
                  </a:lnTo>
                  <a:lnTo>
                    <a:pt x="650999" y="1219200"/>
                  </a:lnTo>
                  <a:lnTo>
                    <a:pt x="688697" y="1181100"/>
                  </a:lnTo>
                  <a:lnTo>
                    <a:pt x="727446" y="1155700"/>
                  </a:lnTo>
                  <a:lnTo>
                    <a:pt x="767206" y="1117600"/>
                  </a:lnTo>
                  <a:lnTo>
                    <a:pt x="807937" y="1092200"/>
                  </a:lnTo>
                  <a:lnTo>
                    <a:pt x="849600" y="1066800"/>
                  </a:lnTo>
                  <a:lnTo>
                    <a:pt x="892155" y="1041400"/>
                  </a:lnTo>
                  <a:lnTo>
                    <a:pt x="935560" y="1016000"/>
                  </a:lnTo>
                  <a:lnTo>
                    <a:pt x="979777" y="990600"/>
                  </a:lnTo>
                  <a:lnTo>
                    <a:pt x="1024764" y="977900"/>
                  </a:lnTo>
                  <a:lnTo>
                    <a:pt x="1070483" y="952500"/>
                  </a:lnTo>
                  <a:lnTo>
                    <a:pt x="1163953" y="927100"/>
                  </a:lnTo>
                  <a:lnTo>
                    <a:pt x="1211625" y="901700"/>
                  </a:lnTo>
                  <a:lnTo>
                    <a:pt x="1259867" y="889000"/>
                  </a:lnTo>
                  <a:lnTo>
                    <a:pt x="1308640" y="889000"/>
                  </a:lnTo>
                  <a:lnTo>
                    <a:pt x="1357904" y="876300"/>
                  </a:lnTo>
                  <a:lnTo>
                    <a:pt x="1407619" y="876300"/>
                  </a:lnTo>
                  <a:lnTo>
                    <a:pt x="1457744" y="863600"/>
                  </a:lnTo>
                  <a:lnTo>
                    <a:pt x="4464565" y="863600"/>
                  </a:lnTo>
                  <a:lnTo>
                    <a:pt x="4454080" y="838200"/>
                  </a:lnTo>
                  <a:lnTo>
                    <a:pt x="4432400" y="787400"/>
                  </a:lnTo>
                  <a:lnTo>
                    <a:pt x="4410015" y="749300"/>
                  </a:lnTo>
                  <a:lnTo>
                    <a:pt x="4386929" y="698500"/>
                  </a:lnTo>
                  <a:lnTo>
                    <a:pt x="4363146" y="660400"/>
                  </a:lnTo>
                  <a:lnTo>
                    <a:pt x="4338671" y="609600"/>
                  </a:lnTo>
                  <a:lnTo>
                    <a:pt x="4313507" y="571500"/>
                  </a:lnTo>
                  <a:lnTo>
                    <a:pt x="4287660" y="533400"/>
                  </a:lnTo>
                  <a:lnTo>
                    <a:pt x="4261133" y="482600"/>
                  </a:lnTo>
                  <a:lnTo>
                    <a:pt x="4233931" y="444500"/>
                  </a:lnTo>
                  <a:lnTo>
                    <a:pt x="4206058" y="406400"/>
                  </a:lnTo>
                  <a:lnTo>
                    <a:pt x="4177519" y="355600"/>
                  </a:lnTo>
                  <a:lnTo>
                    <a:pt x="4148317" y="317500"/>
                  </a:lnTo>
                  <a:lnTo>
                    <a:pt x="4118458" y="279400"/>
                  </a:lnTo>
                  <a:lnTo>
                    <a:pt x="4087945" y="241300"/>
                  </a:lnTo>
                  <a:lnTo>
                    <a:pt x="4056782" y="203200"/>
                  </a:lnTo>
                  <a:lnTo>
                    <a:pt x="4024975" y="165100"/>
                  </a:lnTo>
                  <a:lnTo>
                    <a:pt x="3992527" y="127000"/>
                  </a:lnTo>
                  <a:lnTo>
                    <a:pt x="3959443" y="88900"/>
                  </a:lnTo>
                  <a:lnTo>
                    <a:pt x="3925727" y="50800"/>
                  </a:lnTo>
                  <a:lnTo>
                    <a:pt x="3891383" y="12700"/>
                  </a:lnTo>
                  <a:lnTo>
                    <a:pt x="3880121" y="0"/>
                  </a:lnTo>
                  <a:close/>
                </a:path>
                <a:path w="4756150" h="11290300">
                  <a:moveTo>
                    <a:pt x="228866" y="8483600"/>
                  </a:moveTo>
                  <a:lnTo>
                    <a:pt x="213882" y="8496300"/>
                  </a:lnTo>
                  <a:lnTo>
                    <a:pt x="228033" y="8496300"/>
                  </a:lnTo>
                  <a:lnTo>
                    <a:pt x="228866" y="8483600"/>
                  </a:lnTo>
                  <a:close/>
                </a:path>
                <a:path w="4756150" h="11290300">
                  <a:moveTo>
                    <a:pt x="4464565" y="863600"/>
                  </a:moveTo>
                  <a:lnTo>
                    <a:pt x="1660388" y="863600"/>
                  </a:lnTo>
                  <a:lnTo>
                    <a:pt x="1710513" y="876300"/>
                  </a:lnTo>
                  <a:lnTo>
                    <a:pt x="1760227" y="876300"/>
                  </a:lnTo>
                  <a:lnTo>
                    <a:pt x="1809491" y="889000"/>
                  </a:lnTo>
                  <a:lnTo>
                    <a:pt x="1858263" y="889000"/>
                  </a:lnTo>
                  <a:lnTo>
                    <a:pt x="1906505" y="901700"/>
                  </a:lnTo>
                  <a:lnTo>
                    <a:pt x="1954176" y="927100"/>
                  </a:lnTo>
                  <a:lnTo>
                    <a:pt x="2047645" y="952500"/>
                  </a:lnTo>
                  <a:lnTo>
                    <a:pt x="2093363" y="977900"/>
                  </a:lnTo>
                  <a:lnTo>
                    <a:pt x="2138350" y="990600"/>
                  </a:lnTo>
                  <a:lnTo>
                    <a:pt x="2182565" y="1016000"/>
                  </a:lnTo>
                  <a:lnTo>
                    <a:pt x="2225970" y="1041400"/>
                  </a:lnTo>
                  <a:lnTo>
                    <a:pt x="2268524" y="1066800"/>
                  </a:lnTo>
                  <a:lnTo>
                    <a:pt x="2310186" y="1092200"/>
                  </a:lnTo>
                  <a:lnTo>
                    <a:pt x="2350917" y="1117600"/>
                  </a:lnTo>
                  <a:lnTo>
                    <a:pt x="2390677" y="1155700"/>
                  </a:lnTo>
                  <a:lnTo>
                    <a:pt x="2429426" y="1181100"/>
                  </a:lnTo>
                  <a:lnTo>
                    <a:pt x="2467123" y="1219200"/>
                  </a:lnTo>
                  <a:lnTo>
                    <a:pt x="2503729" y="1257300"/>
                  </a:lnTo>
                  <a:lnTo>
                    <a:pt x="2539024" y="1295400"/>
                  </a:lnTo>
                  <a:lnTo>
                    <a:pt x="2572739" y="1333500"/>
                  </a:lnTo>
                  <a:lnTo>
                    <a:pt x="2604878" y="1371600"/>
                  </a:lnTo>
                  <a:lnTo>
                    <a:pt x="2635424" y="1409700"/>
                  </a:lnTo>
                  <a:lnTo>
                    <a:pt x="2664362" y="1447800"/>
                  </a:lnTo>
                  <a:lnTo>
                    <a:pt x="2691674" y="1485900"/>
                  </a:lnTo>
                  <a:lnTo>
                    <a:pt x="2717344" y="1536700"/>
                  </a:lnTo>
                  <a:lnTo>
                    <a:pt x="2741356" y="1574800"/>
                  </a:lnTo>
                  <a:lnTo>
                    <a:pt x="2763692" y="1612900"/>
                  </a:lnTo>
                  <a:lnTo>
                    <a:pt x="2784337" y="1663700"/>
                  </a:lnTo>
                  <a:lnTo>
                    <a:pt x="2803273" y="1714500"/>
                  </a:lnTo>
                  <a:lnTo>
                    <a:pt x="2820484" y="1752600"/>
                  </a:lnTo>
                  <a:lnTo>
                    <a:pt x="2835954" y="1803400"/>
                  </a:lnTo>
                  <a:lnTo>
                    <a:pt x="2849666" y="1854200"/>
                  </a:lnTo>
                  <a:lnTo>
                    <a:pt x="2861604" y="1892300"/>
                  </a:lnTo>
                  <a:lnTo>
                    <a:pt x="2871750" y="1943100"/>
                  </a:lnTo>
                  <a:lnTo>
                    <a:pt x="2880089" y="1993900"/>
                  </a:lnTo>
                  <a:lnTo>
                    <a:pt x="2886603" y="2044700"/>
                  </a:lnTo>
                  <a:lnTo>
                    <a:pt x="2891277" y="2095500"/>
                  </a:lnTo>
                  <a:lnTo>
                    <a:pt x="2894094" y="2146300"/>
                  </a:lnTo>
                  <a:lnTo>
                    <a:pt x="2895036" y="2197100"/>
                  </a:lnTo>
                  <a:lnTo>
                    <a:pt x="2894664" y="2222500"/>
                  </a:lnTo>
                  <a:lnTo>
                    <a:pt x="2893564" y="2260600"/>
                  </a:lnTo>
                  <a:lnTo>
                    <a:pt x="2891754" y="2286000"/>
                  </a:lnTo>
                  <a:lnTo>
                    <a:pt x="2889256" y="2324100"/>
                  </a:lnTo>
                  <a:lnTo>
                    <a:pt x="2904240" y="2311400"/>
                  </a:lnTo>
                  <a:lnTo>
                    <a:pt x="2924389" y="2311400"/>
                  </a:lnTo>
                  <a:lnTo>
                    <a:pt x="3123739" y="2197100"/>
                  </a:lnTo>
                  <a:lnTo>
                    <a:pt x="3214301" y="2146300"/>
                  </a:lnTo>
                  <a:lnTo>
                    <a:pt x="3260008" y="2133600"/>
                  </a:lnTo>
                  <a:lnTo>
                    <a:pt x="3352246" y="2082800"/>
                  </a:lnTo>
                  <a:lnTo>
                    <a:pt x="3398765" y="2070100"/>
                  </a:lnTo>
                  <a:lnTo>
                    <a:pt x="3445542" y="2044700"/>
                  </a:lnTo>
                  <a:lnTo>
                    <a:pt x="3539847" y="2019300"/>
                  </a:lnTo>
                  <a:lnTo>
                    <a:pt x="3587363" y="1993900"/>
                  </a:lnTo>
                  <a:lnTo>
                    <a:pt x="3779713" y="1943100"/>
                  </a:lnTo>
                  <a:lnTo>
                    <a:pt x="3828342" y="1917700"/>
                  </a:lnTo>
                  <a:lnTo>
                    <a:pt x="3877176" y="1905000"/>
                  </a:lnTo>
                  <a:lnTo>
                    <a:pt x="3926208" y="1905000"/>
                  </a:lnTo>
                  <a:lnTo>
                    <a:pt x="4124205" y="1854200"/>
                  </a:lnTo>
                  <a:lnTo>
                    <a:pt x="4174141" y="1854200"/>
                  </a:lnTo>
                  <a:lnTo>
                    <a:pt x="4274496" y="1828800"/>
                  </a:lnTo>
                  <a:lnTo>
                    <a:pt x="4324903" y="1828800"/>
                  </a:lnTo>
                  <a:lnTo>
                    <a:pt x="4375455" y="1816100"/>
                  </a:lnTo>
                  <a:lnTo>
                    <a:pt x="4476970" y="1816100"/>
                  </a:lnTo>
                  <a:lnTo>
                    <a:pt x="4527921" y="1803400"/>
                  </a:lnTo>
                  <a:lnTo>
                    <a:pt x="4732875" y="1803400"/>
                  </a:lnTo>
                  <a:lnTo>
                    <a:pt x="4726212" y="1752600"/>
                  </a:lnTo>
                  <a:lnTo>
                    <a:pt x="4718757" y="1701800"/>
                  </a:lnTo>
                  <a:lnTo>
                    <a:pt x="4710514" y="1651000"/>
                  </a:lnTo>
                  <a:lnTo>
                    <a:pt x="4701488" y="1600200"/>
                  </a:lnTo>
                  <a:lnTo>
                    <a:pt x="4691683" y="1549400"/>
                  </a:lnTo>
                  <a:lnTo>
                    <a:pt x="4681103" y="1498600"/>
                  </a:lnTo>
                  <a:lnTo>
                    <a:pt x="4669753" y="1447800"/>
                  </a:lnTo>
                  <a:lnTo>
                    <a:pt x="4657638" y="1409700"/>
                  </a:lnTo>
                  <a:lnTo>
                    <a:pt x="4644760" y="1358900"/>
                  </a:lnTo>
                  <a:lnTo>
                    <a:pt x="4631126" y="1308100"/>
                  </a:lnTo>
                  <a:lnTo>
                    <a:pt x="4616738" y="1257300"/>
                  </a:lnTo>
                  <a:lnTo>
                    <a:pt x="4601602" y="1206500"/>
                  </a:lnTo>
                  <a:lnTo>
                    <a:pt x="4585722" y="1168400"/>
                  </a:lnTo>
                  <a:lnTo>
                    <a:pt x="4569101" y="1117600"/>
                  </a:lnTo>
                  <a:lnTo>
                    <a:pt x="4551745" y="1066800"/>
                  </a:lnTo>
                  <a:lnTo>
                    <a:pt x="4533657" y="1028700"/>
                  </a:lnTo>
                  <a:lnTo>
                    <a:pt x="4514843" y="977900"/>
                  </a:lnTo>
                  <a:lnTo>
                    <a:pt x="4495305" y="927100"/>
                  </a:lnTo>
                  <a:lnTo>
                    <a:pt x="4475050" y="889000"/>
                  </a:lnTo>
                  <a:lnTo>
                    <a:pt x="4464565" y="863600"/>
                  </a:lnTo>
                  <a:close/>
                </a:path>
                <a:path w="4756150" h="11290300">
                  <a:moveTo>
                    <a:pt x="2924389" y="2311400"/>
                  </a:moveTo>
                  <a:lnTo>
                    <a:pt x="2904240" y="2311400"/>
                  </a:lnTo>
                  <a:lnTo>
                    <a:pt x="2902586" y="2324100"/>
                  </a:lnTo>
                  <a:lnTo>
                    <a:pt x="2924389" y="2311400"/>
                  </a:lnTo>
                  <a:close/>
                </a:path>
              </a:pathLst>
            </a:custGeom>
            <a:solidFill>
              <a:srgbClr val="464646">
                <a:alpha val="5000"/>
              </a:srgbClr>
            </a:solidFill>
          </p:spPr>
          <p:txBody>
            <a:bodyPr wrap="square" lIns="0" tIns="0" rIns="0" bIns="0" rtlCol="0"/>
            <a:lstStyle/>
            <a:p>
              <a:endParaRPr sz="1092"/>
            </a:p>
          </p:txBody>
        </p:sp>
        <p:sp>
          <p:nvSpPr>
            <p:cNvPr id="45" name="object 45"/>
            <p:cNvSpPr/>
            <p:nvPr/>
          </p:nvSpPr>
          <p:spPr>
            <a:xfrm>
              <a:off x="1845200" y="2215918"/>
              <a:ext cx="6117589" cy="6370955"/>
            </a:xfrm>
            <a:custGeom>
              <a:avLst/>
              <a:gdLst/>
              <a:ahLst/>
              <a:cxnLst/>
              <a:rect l="l" t="t" r="r" b="b"/>
              <a:pathLst>
                <a:path w="6117590" h="6370955">
                  <a:moveTo>
                    <a:pt x="2943195" y="4"/>
                  </a:moveTo>
                  <a:lnTo>
                    <a:pt x="2898113" y="0"/>
                  </a:lnTo>
                  <a:lnTo>
                    <a:pt x="2853035" y="625"/>
                  </a:lnTo>
                  <a:lnTo>
                    <a:pt x="2807967" y="1879"/>
                  </a:lnTo>
                  <a:lnTo>
                    <a:pt x="2762917" y="3764"/>
                  </a:lnTo>
                  <a:lnTo>
                    <a:pt x="2717893" y="6278"/>
                  </a:lnTo>
                  <a:lnTo>
                    <a:pt x="2672901" y="9422"/>
                  </a:lnTo>
                  <a:lnTo>
                    <a:pt x="2627949" y="13195"/>
                  </a:lnTo>
                  <a:lnTo>
                    <a:pt x="2583044" y="17598"/>
                  </a:lnTo>
                  <a:lnTo>
                    <a:pt x="2538193" y="22631"/>
                  </a:lnTo>
                  <a:lnTo>
                    <a:pt x="2493404" y="28293"/>
                  </a:lnTo>
                  <a:lnTo>
                    <a:pt x="2448684" y="34585"/>
                  </a:lnTo>
                  <a:lnTo>
                    <a:pt x="2404039" y="41506"/>
                  </a:lnTo>
                  <a:lnTo>
                    <a:pt x="2359478" y="49058"/>
                  </a:lnTo>
                  <a:lnTo>
                    <a:pt x="2315007" y="57239"/>
                  </a:lnTo>
                  <a:lnTo>
                    <a:pt x="2270634" y="66049"/>
                  </a:lnTo>
                  <a:lnTo>
                    <a:pt x="2226366" y="75489"/>
                  </a:lnTo>
                  <a:lnTo>
                    <a:pt x="2182210" y="85559"/>
                  </a:lnTo>
                  <a:lnTo>
                    <a:pt x="2138174" y="96259"/>
                  </a:lnTo>
                  <a:lnTo>
                    <a:pt x="2094265" y="107588"/>
                  </a:lnTo>
                  <a:lnTo>
                    <a:pt x="2050489" y="119547"/>
                  </a:lnTo>
                  <a:lnTo>
                    <a:pt x="2006855" y="132135"/>
                  </a:lnTo>
                  <a:lnTo>
                    <a:pt x="1963369" y="145353"/>
                  </a:lnTo>
                  <a:lnTo>
                    <a:pt x="1920038" y="159201"/>
                  </a:lnTo>
                  <a:lnTo>
                    <a:pt x="1876871" y="173678"/>
                  </a:lnTo>
                  <a:lnTo>
                    <a:pt x="1833874" y="188786"/>
                  </a:lnTo>
                  <a:lnTo>
                    <a:pt x="1791054" y="204522"/>
                  </a:lnTo>
                  <a:lnTo>
                    <a:pt x="1748419" y="220889"/>
                  </a:lnTo>
                  <a:lnTo>
                    <a:pt x="1705976" y="237885"/>
                  </a:lnTo>
                  <a:lnTo>
                    <a:pt x="1663732" y="255511"/>
                  </a:lnTo>
                  <a:lnTo>
                    <a:pt x="1621694" y="273766"/>
                  </a:lnTo>
                  <a:lnTo>
                    <a:pt x="1579870" y="292651"/>
                  </a:lnTo>
                  <a:lnTo>
                    <a:pt x="1538267" y="312166"/>
                  </a:lnTo>
                  <a:lnTo>
                    <a:pt x="1496892" y="332310"/>
                  </a:lnTo>
                  <a:lnTo>
                    <a:pt x="1455753" y="353084"/>
                  </a:lnTo>
                  <a:lnTo>
                    <a:pt x="1414856" y="374488"/>
                  </a:lnTo>
                  <a:lnTo>
                    <a:pt x="1374209" y="396521"/>
                  </a:lnTo>
                  <a:lnTo>
                    <a:pt x="1333819" y="419184"/>
                  </a:lnTo>
                  <a:lnTo>
                    <a:pt x="1293694" y="442477"/>
                  </a:lnTo>
                  <a:lnTo>
                    <a:pt x="1253840" y="466399"/>
                  </a:lnTo>
                  <a:lnTo>
                    <a:pt x="1214265" y="490951"/>
                  </a:lnTo>
                  <a:lnTo>
                    <a:pt x="1174976" y="516133"/>
                  </a:lnTo>
                  <a:lnTo>
                    <a:pt x="1135980" y="541944"/>
                  </a:lnTo>
                  <a:lnTo>
                    <a:pt x="1097285" y="568385"/>
                  </a:lnTo>
                  <a:lnTo>
                    <a:pt x="1058898" y="595456"/>
                  </a:lnTo>
                  <a:lnTo>
                    <a:pt x="1020825" y="623156"/>
                  </a:lnTo>
                  <a:lnTo>
                    <a:pt x="983076" y="651486"/>
                  </a:lnTo>
                  <a:lnTo>
                    <a:pt x="945655" y="680446"/>
                  </a:lnTo>
                  <a:lnTo>
                    <a:pt x="908572" y="710035"/>
                  </a:lnTo>
                  <a:lnTo>
                    <a:pt x="871832" y="740254"/>
                  </a:lnTo>
                  <a:lnTo>
                    <a:pt x="835444" y="771103"/>
                  </a:lnTo>
                  <a:lnTo>
                    <a:pt x="799415" y="802581"/>
                  </a:lnTo>
                  <a:lnTo>
                    <a:pt x="763751" y="834689"/>
                  </a:lnTo>
                  <a:lnTo>
                    <a:pt x="728460" y="867427"/>
                  </a:lnTo>
                  <a:lnTo>
                    <a:pt x="693550" y="900794"/>
                  </a:lnTo>
                  <a:lnTo>
                    <a:pt x="659027" y="934791"/>
                  </a:lnTo>
                  <a:lnTo>
                    <a:pt x="0" y="1593829"/>
                  </a:lnTo>
                  <a:lnTo>
                    <a:pt x="1317080" y="2910920"/>
                  </a:lnTo>
                  <a:lnTo>
                    <a:pt x="2029268" y="2198721"/>
                  </a:lnTo>
                  <a:lnTo>
                    <a:pt x="2030828" y="2200281"/>
                  </a:lnTo>
                  <a:lnTo>
                    <a:pt x="2068091" y="2168141"/>
                  </a:lnTo>
                  <a:lnTo>
                    <a:pt x="2106337" y="2137506"/>
                  </a:lnTo>
                  <a:lnTo>
                    <a:pt x="2145526" y="2108391"/>
                  </a:lnTo>
                  <a:lnTo>
                    <a:pt x="2185623" y="2080812"/>
                  </a:lnTo>
                  <a:lnTo>
                    <a:pt x="2226591" y="2054785"/>
                  </a:lnTo>
                  <a:lnTo>
                    <a:pt x="2268391" y="2030324"/>
                  </a:lnTo>
                  <a:lnTo>
                    <a:pt x="2310988" y="2007446"/>
                  </a:lnTo>
                  <a:lnTo>
                    <a:pt x="2354343" y="1986166"/>
                  </a:lnTo>
                  <a:lnTo>
                    <a:pt x="2398421" y="1966499"/>
                  </a:lnTo>
                  <a:lnTo>
                    <a:pt x="2443183" y="1948461"/>
                  </a:lnTo>
                  <a:lnTo>
                    <a:pt x="2488593" y="1932067"/>
                  </a:lnTo>
                  <a:lnTo>
                    <a:pt x="2534614" y="1917333"/>
                  </a:lnTo>
                  <a:lnTo>
                    <a:pt x="2581209" y="1904275"/>
                  </a:lnTo>
                  <a:lnTo>
                    <a:pt x="2628340" y="1892907"/>
                  </a:lnTo>
                  <a:lnTo>
                    <a:pt x="2675971" y="1883246"/>
                  </a:lnTo>
                  <a:lnTo>
                    <a:pt x="2724064" y="1875306"/>
                  </a:lnTo>
                  <a:lnTo>
                    <a:pt x="2772582" y="1869104"/>
                  </a:lnTo>
                  <a:lnTo>
                    <a:pt x="2821489" y="1864655"/>
                  </a:lnTo>
                  <a:lnTo>
                    <a:pt x="2870747" y="1861974"/>
                  </a:lnTo>
                  <a:lnTo>
                    <a:pt x="2920319" y="1861077"/>
                  </a:lnTo>
                  <a:lnTo>
                    <a:pt x="2971142" y="1862020"/>
                  </a:lnTo>
                  <a:lnTo>
                    <a:pt x="3021635" y="1864836"/>
                  </a:lnTo>
                  <a:lnTo>
                    <a:pt x="3071758" y="1869510"/>
                  </a:lnTo>
                  <a:lnTo>
                    <a:pt x="3121470" y="1876025"/>
                  </a:lnTo>
                  <a:lnTo>
                    <a:pt x="3170732" y="1884364"/>
                  </a:lnTo>
                  <a:lnTo>
                    <a:pt x="3219503" y="1894511"/>
                  </a:lnTo>
                  <a:lnTo>
                    <a:pt x="3267744" y="1906449"/>
                  </a:lnTo>
                  <a:lnTo>
                    <a:pt x="3315414" y="1920162"/>
                  </a:lnTo>
                  <a:lnTo>
                    <a:pt x="3362474" y="1935632"/>
                  </a:lnTo>
                  <a:lnTo>
                    <a:pt x="3408883" y="1952844"/>
                  </a:lnTo>
                  <a:lnTo>
                    <a:pt x="3454601" y="1971781"/>
                  </a:lnTo>
                  <a:lnTo>
                    <a:pt x="3499589" y="1992425"/>
                  </a:lnTo>
                  <a:lnTo>
                    <a:pt x="3543806" y="2014762"/>
                  </a:lnTo>
                  <a:lnTo>
                    <a:pt x="3587212" y="2038773"/>
                  </a:lnTo>
                  <a:lnTo>
                    <a:pt x="3629767" y="2064444"/>
                  </a:lnTo>
                  <a:lnTo>
                    <a:pt x="3671432" y="2091756"/>
                  </a:lnTo>
                  <a:lnTo>
                    <a:pt x="3712166" y="2120693"/>
                  </a:lnTo>
                  <a:lnTo>
                    <a:pt x="3751929" y="2151239"/>
                  </a:lnTo>
                  <a:lnTo>
                    <a:pt x="3790681" y="2183377"/>
                  </a:lnTo>
                  <a:lnTo>
                    <a:pt x="3828382" y="2217091"/>
                  </a:lnTo>
                  <a:lnTo>
                    <a:pt x="3864992" y="2252364"/>
                  </a:lnTo>
                  <a:lnTo>
                    <a:pt x="3900265" y="2288972"/>
                  </a:lnTo>
                  <a:lnTo>
                    <a:pt x="3933979" y="2326672"/>
                  </a:lnTo>
                  <a:lnTo>
                    <a:pt x="3966118" y="2365423"/>
                  </a:lnTo>
                  <a:lnTo>
                    <a:pt x="3996665" y="2405185"/>
                  </a:lnTo>
                  <a:lnTo>
                    <a:pt x="4025603" y="2445918"/>
                  </a:lnTo>
                  <a:lnTo>
                    <a:pt x="4052916" y="2487582"/>
                  </a:lnTo>
                  <a:lnTo>
                    <a:pt x="4078587" y="2530137"/>
                  </a:lnTo>
                  <a:lnTo>
                    <a:pt x="4102600" y="2573543"/>
                  </a:lnTo>
                  <a:lnTo>
                    <a:pt x="4124938" y="2617760"/>
                  </a:lnTo>
                  <a:lnTo>
                    <a:pt x="4145585" y="2662748"/>
                  </a:lnTo>
                  <a:lnTo>
                    <a:pt x="4164523" y="2708466"/>
                  </a:lnTo>
                  <a:lnTo>
                    <a:pt x="4181736" y="2754876"/>
                  </a:lnTo>
                  <a:lnTo>
                    <a:pt x="4197208" y="2801936"/>
                  </a:lnTo>
                  <a:lnTo>
                    <a:pt x="4210922" y="2849607"/>
                  </a:lnTo>
                  <a:lnTo>
                    <a:pt x="4222861" y="2897849"/>
                  </a:lnTo>
                  <a:lnTo>
                    <a:pt x="4233009" y="2946622"/>
                  </a:lnTo>
                  <a:lnTo>
                    <a:pt x="4241349" y="2995886"/>
                  </a:lnTo>
                  <a:lnTo>
                    <a:pt x="4247865" y="3045600"/>
                  </a:lnTo>
                  <a:lnTo>
                    <a:pt x="4252540" y="3095725"/>
                  </a:lnTo>
                  <a:lnTo>
                    <a:pt x="4255357" y="3146221"/>
                  </a:lnTo>
                  <a:lnTo>
                    <a:pt x="4256299" y="3197047"/>
                  </a:lnTo>
                  <a:lnTo>
                    <a:pt x="4255357" y="3247873"/>
                  </a:lnTo>
                  <a:lnTo>
                    <a:pt x="4252540" y="3298369"/>
                  </a:lnTo>
                  <a:lnTo>
                    <a:pt x="4247865" y="3348494"/>
                  </a:lnTo>
                  <a:lnTo>
                    <a:pt x="4241349" y="3398208"/>
                  </a:lnTo>
                  <a:lnTo>
                    <a:pt x="4233009" y="3447471"/>
                  </a:lnTo>
                  <a:lnTo>
                    <a:pt x="4222861" y="3496244"/>
                  </a:lnTo>
                  <a:lnTo>
                    <a:pt x="4210922" y="3544486"/>
                  </a:lnTo>
                  <a:lnTo>
                    <a:pt x="4197208" y="3592156"/>
                  </a:lnTo>
                  <a:lnTo>
                    <a:pt x="4181736" y="3639216"/>
                  </a:lnTo>
                  <a:lnTo>
                    <a:pt x="4164523" y="3685625"/>
                  </a:lnTo>
                  <a:lnTo>
                    <a:pt x="4145585" y="3731343"/>
                  </a:lnTo>
                  <a:lnTo>
                    <a:pt x="4124938" y="3776330"/>
                  </a:lnTo>
                  <a:lnTo>
                    <a:pt x="4102600" y="3820546"/>
                  </a:lnTo>
                  <a:lnTo>
                    <a:pt x="4078587" y="3863951"/>
                  </a:lnTo>
                  <a:lnTo>
                    <a:pt x="4052916" y="3906504"/>
                  </a:lnTo>
                  <a:lnTo>
                    <a:pt x="4025603" y="3948167"/>
                  </a:lnTo>
                  <a:lnTo>
                    <a:pt x="3996665" y="3988898"/>
                  </a:lnTo>
                  <a:lnTo>
                    <a:pt x="3966118" y="4028658"/>
                  </a:lnTo>
                  <a:lnTo>
                    <a:pt x="3933979" y="4067406"/>
                  </a:lnTo>
                  <a:lnTo>
                    <a:pt x="3900265" y="4105103"/>
                  </a:lnTo>
                  <a:lnTo>
                    <a:pt x="3864992" y="4141709"/>
                  </a:lnTo>
                  <a:lnTo>
                    <a:pt x="3828382" y="4177003"/>
                  </a:lnTo>
                  <a:lnTo>
                    <a:pt x="3790681" y="4210717"/>
                  </a:lnTo>
                  <a:lnTo>
                    <a:pt x="3751929" y="4242855"/>
                  </a:lnTo>
                  <a:lnTo>
                    <a:pt x="3712166" y="4273401"/>
                  </a:lnTo>
                  <a:lnTo>
                    <a:pt x="3671432" y="4302338"/>
                  </a:lnTo>
                  <a:lnTo>
                    <a:pt x="3629767" y="4329650"/>
                  </a:lnTo>
                  <a:lnTo>
                    <a:pt x="3587212" y="4355320"/>
                  </a:lnTo>
                  <a:lnTo>
                    <a:pt x="3543806" y="4379332"/>
                  </a:lnTo>
                  <a:lnTo>
                    <a:pt x="3499589" y="4401668"/>
                  </a:lnTo>
                  <a:lnTo>
                    <a:pt x="3454601" y="4422313"/>
                  </a:lnTo>
                  <a:lnTo>
                    <a:pt x="3408883" y="4441250"/>
                  </a:lnTo>
                  <a:lnTo>
                    <a:pt x="3362474" y="4458462"/>
                  </a:lnTo>
                  <a:lnTo>
                    <a:pt x="3315414" y="4473932"/>
                  </a:lnTo>
                  <a:lnTo>
                    <a:pt x="3267744" y="4487645"/>
                  </a:lnTo>
                  <a:lnTo>
                    <a:pt x="3219503" y="4499583"/>
                  </a:lnTo>
                  <a:lnTo>
                    <a:pt x="3170732" y="4509730"/>
                  </a:lnTo>
                  <a:lnTo>
                    <a:pt x="3121470" y="4518069"/>
                  </a:lnTo>
                  <a:lnTo>
                    <a:pt x="3071758" y="4524584"/>
                  </a:lnTo>
                  <a:lnTo>
                    <a:pt x="3021635" y="4529258"/>
                  </a:lnTo>
                  <a:lnTo>
                    <a:pt x="2971142" y="4532074"/>
                  </a:lnTo>
                  <a:lnTo>
                    <a:pt x="2920319" y="4533017"/>
                  </a:lnTo>
                  <a:lnTo>
                    <a:pt x="2889291" y="4532645"/>
                  </a:lnTo>
                  <a:lnTo>
                    <a:pt x="2858303" y="4531544"/>
                  </a:lnTo>
                  <a:lnTo>
                    <a:pt x="2827365" y="4529735"/>
                  </a:lnTo>
                  <a:lnTo>
                    <a:pt x="2796490" y="4527237"/>
                  </a:lnTo>
                  <a:lnTo>
                    <a:pt x="2806689" y="4542231"/>
                  </a:lnTo>
                  <a:lnTo>
                    <a:pt x="2799454" y="4540566"/>
                  </a:lnTo>
                  <a:lnTo>
                    <a:pt x="2825469" y="4584172"/>
                  </a:lnTo>
                  <a:lnTo>
                    <a:pt x="2850837" y="4628096"/>
                  </a:lnTo>
                  <a:lnTo>
                    <a:pt x="2875554" y="4672332"/>
                  </a:lnTo>
                  <a:lnTo>
                    <a:pt x="2899619" y="4716874"/>
                  </a:lnTo>
                  <a:lnTo>
                    <a:pt x="2923030" y="4761716"/>
                  </a:lnTo>
                  <a:lnTo>
                    <a:pt x="2945785" y="4806853"/>
                  </a:lnTo>
                  <a:lnTo>
                    <a:pt x="2967882" y="4852278"/>
                  </a:lnTo>
                  <a:lnTo>
                    <a:pt x="2989320" y="4897985"/>
                  </a:lnTo>
                  <a:lnTo>
                    <a:pt x="3010097" y="4943969"/>
                  </a:lnTo>
                  <a:lnTo>
                    <a:pt x="3030211" y="4990223"/>
                  </a:lnTo>
                  <a:lnTo>
                    <a:pt x="3049660" y="5036742"/>
                  </a:lnTo>
                  <a:lnTo>
                    <a:pt x="3068443" y="5083519"/>
                  </a:lnTo>
                  <a:lnTo>
                    <a:pt x="3086557" y="5130548"/>
                  </a:lnTo>
                  <a:lnTo>
                    <a:pt x="3104000" y="5177825"/>
                  </a:lnTo>
                  <a:lnTo>
                    <a:pt x="3120772" y="5225341"/>
                  </a:lnTo>
                  <a:lnTo>
                    <a:pt x="3136869" y="5273092"/>
                  </a:lnTo>
                  <a:lnTo>
                    <a:pt x="3152291" y="5321072"/>
                  </a:lnTo>
                  <a:lnTo>
                    <a:pt x="3167035" y="5369275"/>
                  </a:lnTo>
                  <a:lnTo>
                    <a:pt x="3181100" y="5417694"/>
                  </a:lnTo>
                  <a:lnTo>
                    <a:pt x="3194484" y="5466324"/>
                  </a:lnTo>
                  <a:lnTo>
                    <a:pt x="3207185" y="5515158"/>
                  </a:lnTo>
                  <a:lnTo>
                    <a:pt x="3219201" y="5564192"/>
                  </a:lnTo>
                  <a:lnTo>
                    <a:pt x="3230530" y="5613418"/>
                  </a:lnTo>
                  <a:lnTo>
                    <a:pt x="3241171" y="5662831"/>
                  </a:lnTo>
                  <a:lnTo>
                    <a:pt x="3251122" y="5712425"/>
                  </a:lnTo>
                  <a:lnTo>
                    <a:pt x="3260380" y="5762194"/>
                  </a:lnTo>
                  <a:lnTo>
                    <a:pt x="3268945" y="5812131"/>
                  </a:lnTo>
                  <a:lnTo>
                    <a:pt x="3276814" y="5862232"/>
                  </a:lnTo>
                  <a:lnTo>
                    <a:pt x="3283985" y="5912490"/>
                  </a:lnTo>
                  <a:lnTo>
                    <a:pt x="3290457" y="5962898"/>
                  </a:lnTo>
                  <a:lnTo>
                    <a:pt x="3296228" y="6013452"/>
                  </a:lnTo>
                  <a:lnTo>
                    <a:pt x="3301296" y="6064145"/>
                  </a:lnTo>
                  <a:lnTo>
                    <a:pt x="3305660" y="6114971"/>
                  </a:lnTo>
                  <a:lnTo>
                    <a:pt x="3309316" y="6165924"/>
                  </a:lnTo>
                  <a:lnTo>
                    <a:pt x="3312265" y="6216998"/>
                  </a:lnTo>
                  <a:lnTo>
                    <a:pt x="3314503" y="6268187"/>
                  </a:lnTo>
                  <a:lnTo>
                    <a:pt x="3316029" y="6319486"/>
                  </a:lnTo>
                  <a:lnTo>
                    <a:pt x="3316841" y="6370887"/>
                  </a:lnTo>
                  <a:lnTo>
                    <a:pt x="3366989" y="6364225"/>
                  </a:lnTo>
                  <a:lnTo>
                    <a:pt x="3416980" y="6356771"/>
                  </a:lnTo>
                  <a:lnTo>
                    <a:pt x="3466804" y="6348530"/>
                  </a:lnTo>
                  <a:lnTo>
                    <a:pt x="3516452" y="6339505"/>
                  </a:lnTo>
                  <a:lnTo>
                    <a:pt x="3565916" y="6329701"/>
                  </a:lnTo>
                  <a:lnTo>
                    <a:pt x="3615185" y="6319122"/>
                  </a:lnTo>
                  <a:lnTo>
                    <a:pt x="3664252" y="6307774"/>
                  </a:lnTo>
                  <a:lnTo>
                    <a:pt x="3713105" y="6295659"/>
                  </a:lnTo>
                  <a:lnTo>
                    <a:pt x="3761737" y="6282782"/>
                  </a:lnTo>
                  <a:lnTo>
                    <a:pt x="3810139" y="6269148"/>
                  </a:lnTo>
                  <a:lnTo>
                    <a:pt x="3858300" y="6254761"/>
                  </a:lnTo>
                  <a:lnTo>
                    <a:pt x="3906212" y="6239625"/>
                  </a:lnTo>
                  <a:lnTo>
                    <a:pt x="3953865" y="6223745"/>
                  </a:lnTo>
                  <a:lnTo>
                    <a:pt x="4001251" y="6207124"/>
                  </a:lnTo>
                  <a:lnTo>
                    <a:pt x="4048360" y="6189768"/>
                  </a:lnTo>
                  <a:lnTo>
                    <a:pt x="4095183" y="6171681"/>
                  </a:lnTo>
                  <a:lnTo>
                    <a:pt x="4141711" y="6152866"/>
                  </a:lnTo>
                  <a:lnTo>
                    <a:pt x="4187934" y="6133329"/>
                  </a:lnTo>
                  <a:lnTo>
                    <a:pt x="4233844" y="6113073"/>
                  </a:lnTo>
                  <a:lnTo>
                    <a:pt x="4279431" y="6092103"/>
                  </a:lnTo>
                  <a:lnTo>
                    <a:pt x="4324686" y="6070423"/>
                  </a:lnTo>
                  <a:lnTo>
                    <a:pt x="4369600" y="6048037"/>
                  </a:lnTo>
                  <a:lnTo>
                    <a:pt x="4414163" y="6024951"/>
                  </a:lnTo>
                  <a:lnTo>
                    <a:pt x="4458367" y="6001167"/>
                  </a:lnTo>
                  <a:lnTo>
                    <a:pt x="4502202" y="5976691"/>
                  </a:lnTo>
                  <a:lnTo>
                    <a:pt x="4545659" y="5951527"/>
                  </a:lnTo>
                  <a:lnTo>
                    <a:pt x="4588729" y="5925679"/>
                  </a:lnTo>
                  <a:lnTo>
                    <a:pt x="4631403" y="5899152"/>
                  </a:lnTo>
                  <a:lnTo>
                    <a:pt x="4673671" y="5871949"/>
                  </a:lnTo>
                  <a:lnTo>
                    <a:pt x="4715525" y="5844075"/>
                  </a:lnTo>
                  <a:lnTo>
                    <a:pt x="4756954" y="5815535"/>
                  </a:lnTo>
                  <a:lnTo>
                    <a:pt x="4797951" y="5786332"/>
                  </a:lnTo>
                  <a:lnTo>
                    <a:pt x="4838505" y="5756471"/>
                  </a:lnTo>
                  <a:lnTo>
                    <a:pt x="4878608" y="5725957"/>
                  </a:lnTo>
                  <a:lnTo>
                    <a:pt x="4918250" y="5694794"/>
                  </a:lnTo>
                  <a:lnTo>
                    <a:pt x="4957422" y="5662985"/>
                  </a:lnTo>
                  <a:lnTo>
                    <a:pt x="4996115" y="5630536"/>
                  </a:lnTo>
                  <a:lnTo>
                    <a:pt x="5034320" y="5597450"/>
                  </a:lnTo>
                  <a:lnTo>
                    <a:pt x="5072027" y="5563733"/>
                  </a:lnTo>
                  <a:lnTo>
                    <a:pt x="5109227" y="5529388"/>
                  </a:lnTo>
                  <a:lnTo>
                    <a:pt x="5145912" y="5494419"/>
                  </a:lnTo>
                  <a:lnTo>
                    <a:pt x="5182072" y="5458831"/>
                  </a:lnTo>
                  <a:lnTo>
                    <a:pt x="5216083" y="5424310"/>
                  </a:lnTo>
                  <a:lnTo>
                    <a:pt x="5249463" y="5389400"/>
                  </a:lnTo>
                  <a:lnTo>
                    <a:pt x="5282214" y="5354111"/>
                  </a:lnTo>
                  <a:lnTo>
                    <a:pt x="5314335" y="5318447"/>
                  </a:lnTo>
                  <a:lnTo>
                    <a:pt x="5345826" y="5282418"/>
                  </a:lnTo>
                  <a:lnTo>
                    <a:pt x="5376688" y="5246031"/>
                  </a:lnTo>
                  <a:lnTo>
                    <a:pt x="5406919" y="5209291"/>
                  </a:lnTo>
                  <a:lnTo>
                    <a:pt x="5436521" y="5172208"/>
                  </a:lnTo>
                  <a:lnTo>
                    <a:pt x="5465493" y="5134787"/>
                  </a:lnTo>
                  <a:lnTo>
                    <a:pt x="5493835" y="5097037"/>
                  </a:lnTo>
                  <a:lnTo>
                    <a:pt x="5521547" y="5058964"/>
                  </a:lnTo>
                  <a:lnTo>
                    <a:pt x="5548629" y="5020576"/>
                  </a:lnTo>
                  <a:lnTo>
                    <a:pt x="5575082" y="4981880"/>
                  </a:lnTo>
                  <a:lnTo>
                    <a:pt x="5600905" y="4942884"/>
                  </a:lnTo>
                  <a:lnTo>
                    <a:pt x="5626098" y="4903593"/>
                  </a:lnTo>
                  <a:lnTo>
                    <a:pt x="5650661" y="4864017"/>
                  </a:lnTo>
                  <a:lnTo>
                    <a:pt x="5674594" y="4824161"/>
                  </a:lnTo>
                  <a:lnTo>
                    <a:pt x="5697898" y="4784034"/>
                  </a:lnTo>
                  <a:lnTo>
                    <a:pt x="5720571" y="4743642"/>
                  </a:lnTo>
                  <a:lnTo>
                    <a:pt x="5742615" y="4702993"/>
                  </a:lnTo>
                  <a:lnTo>
                    <a:pt x="5764029" y="4662094"/>
                  </a:lnTo>
                  <a:lnTo>
                    <a:pt x="5784813" y="4620952"/>
                  </a:lnTo>
                  <a:lnTo>
                    <a:pt x="5804968" y="4579575"/>
                  </a:lnTo>
                  <a:lnTo>
                    <a:pt x="5824492" y="4537969"/>
                  </a:lnTo>
                  <a:lnTo>
                    <a:pt x="5843387" y="4496142"/>
                  </a:lnTo>
                  <a:lnTo>
                    <a:pt x="5861652" y="4454102"/>
                  </a:lnTo>
                  <a:lnTo>
                    <a:pt x="5879287" y="4411854"/>
                  </a:lnTo>
                  <a:lnTo>
                    <a:pt x="5896292" y="4369408"/>
                  </a:lnTo>
                  <a:lnTo>
                    <a:pt x="5912668" y="4326770"/>
                  </a:lnTo>
                  <a:lnTo>
                    <a:pt x="5928414" y="4283946"/>
                  </a:lnTo>
                  <a:lnTo>
                    <a:pt x="5943529" y="4240946"/>
                  </a:lnTo>
                  <a:lnTo>
                    <a:pt x="5958015" y="4197775"/>
                  </a:lnTo>
                  <a:lnTo>
                    <a:pt x="5971871" y="4154440"/>
                  </a:lnTo>
                  <a:lnTo>
                    <a:pt x="5985098" y="4110950"/>
                  </a:lnTo>
                  <a:lnTo>
                    <a:pt x="5997694" y="4067312"/>
                  </a:lnTo>
                  <a:lnTo>
                    <a:pt x="6009661" y="4023532"/>
                  </a:lnTo>
                  <a:lnTo>
                    <a:pt x="6020998" y="3979618"/>
                  </a:lnTo>
                  <a:lnTo>
                    <a:pt x="6031705" y="3935577"/>
                  </a:lnTo>
                  <a:lnTo>
                    <a:pt x="6041782" y="3891417"/>
                  </a:lnTo>
                  <a:lnTo>
                    <a:pt x="6051230" y="3847144"/>
                  </a:lnTo>
                  <a:lnTo>
                    <a:pt x="6060047" y="3802767"/>
                  </a:lnTo>
                  <a:lnTo>
                    <a:pt x="6068235" y="3758291"/>
                  </a:lnTo>
                  <a:lnTo>
                    <a:pt x="6075793" y="3713725"/>
                  </a:lnTo>
                  <a:lnTo>
                    <a:pt x="6082721" y="3669075"/>
                  </a:lnTo>
                  <a:lnTo>
                    <a:pt x="6089020" y="3624350"/>
                  </a:lnTo>
                  <a:lnTo>
                    <a:pt x="6094688" y="3579555"/>
                  </a:lnTo>
                  <a:lnTo>
                    <a:pt x="6099727" y="3534699"/>
                  </a:lnTo>
                  <a:lnTo>
                    <a:pt x="6104136" y="3489789"/>
                  </a:lnTo>
                  <a:lnTo>
                    <a:pt x="6107915" y="3444831"/>
                  </a:lnTo>
                  <a:lnTo>
                    <a:pt x="6111064" y="3399834"/>
                  </a:lnTo>
                  <a:lnTo>
                    <a:pt x="6113583" y="3354804"/>
                  </a:lnTo>
                  <a:lnTo>
                    <a:pt x="6115473" y="3309749"/>
                  </a:lnTo>
                  <a:lnTo>
                    <a:pt x="6116733" y="3264675"/>
                  </a:lnTo>
                  <a:lnTo>
                    <a:pt x="6117363" y="3219591"/>
                  </a:lnTo>
                  <a:lnTo>
                    <a:pt x="6117363" y="3174503"/>
                  </a:lnTo>
                  <a:lnTo>
                    <a:pt x="6116733" y="3129419"/>
                  </a:lnTo>
                  <a:lnTo>
                    <a:pt x="6115474" y="3084345"/>
                  </a:lnTo>
                  <a:lnTo>
                    <a:pt x="6113584" y="3039290"/>
                  </a:lnTo>
                  <a:lnTo>
                    <a:pt x="6111065" y="2994260"/>
                  </a:lnTo>
                  <a:lnTo>
                    <a:pt x="6107916" y="2949262"/>
                  </a:lnTo>
                  <a:lnTo>
                    <a:pt x="6104138" y="2904305"/>
                  </a:lnTo>
                  <a:lnTo>
                    <a:pt x="6099729" y="2859395"/>
                  </a:lnTo>
                  <a:lnTo>
                    <a:pt x="6094691" y="2814539"/>
                  </a:lnTo>
                  <a:lnTo>
                    <a:pt x="6089022" y="2769744"/>
                  </a:lnTo>
                  <a:lnTo>
                    <a:pt x="6082724" y="2725018"/>
                  </a:lnTo>
                  <a:lnTo>
                    <a:pt x="6075796" y="2680369"/>
                  </a:lnTo>
                  <a:lnTo>
                    <a:pt x="6068239" y="2635803"/>
                  </a:lnTo>
                  <a:lnTo>
                    <a:pt x="6060051" y="2591327"/>
                  </a:lnTo>
                  <a:lnTo>
                    <a:pt x="6051234" y="2546949"/>
                  </a:lnTo>
                  <a:lnTo>
                    <a:pt x="6041787" y="2502677"/>
                  </a:lnTo>
                  <a:lnTo>
                    <a:pt x="6031710" y="2458517"/>
                  </a:lnTo>
                  <a:lnTo>
                    <a:pt x="6021003" y="2414476"/>
                  </a:lnTo>
                  <a:lnTo>
                    <a:pt x="6009667" y="2370562"/>
                  </a:lnTo>
                  <a:lnTo>
                    <a:pt x="5997700" y="2326782"/>
                  </a:lnTo>
                  <a:lnTo>
                    <a:pt x="5985104" y="2283143"/>
                  </a:lnTo>
                  <a:lnTo>
                    <a:pt x="5971878" y="2239653"/>
                  </a:lnTo>
                  <a:lnTo>
                    <a:pt x="5958022" y="2196319"/>
                  </a:lnTo>
                  <a:lnTo>
                    <a:pt x="5943537" y="2153148"/>
                  </a:lnTo>
                  <a:lnTo>
                    <a:pt x="5928421" y="2110147"/>
                  </a:lnTo>
                  <a:lnTo>
                    <a:pt x="5912676" y="2067324"/>
                  </a:lnTo>
                  <a:lnTo>
                    <a:pt x="5896301" y="2024686"/>
                  </a:lnTo>
                  <a:lnTo>
                    <a:pt x="5879296" y="1982239"/>
                  </a:lnTo>
                  <a:lnTo>
                    <a:pt x="5861661" y="1939992"/>
                  </a:lnTo>
                  <a:lnTo>
                    <a:pt x="5843396" y="1897952"/>
                  </a:lnTo>
                  <a:lnTo>
                    <a:pt x="5824502" y="1856125"/>
                  </a:lnTo>
                  <a:lnTo>
                    <a:pt x="5804978" y="1814519"/>
                  </a:lnTo>
                  <a:lnTo>
                    <a:pt x="5784824" y="1773142"/>
                  </a:lnTo>
                  <a:lnTo>
                    <a:pt x="5764040" y="1732000"/>
                  </a:lnTo>
                  <a:lnTo>
                    <a:pt x="5742627" y="1691101"/>
                  </a:lnTo>
                  <a:lnTo>
                    <a:pt x="5720583" y="1650452"/>
                  </a:lnTo>
                  <a:lnTo>
                    <a:pt x="5697910" y="1610060"/>
                  </a:lnTo>
                  <a:lnTo>
                    <a:pt x="5674607" y="1569933"/>
                  </a:lnTo>
                  <a:lnTo>
                    <a:pt x="5650674" y="1530077"/>
                  </a:lnTo>
                  <a:lnTo>
                    <a:pt x="5626111" y="1490501"/>
                  </a:lnTo>
                  <a:lnTo>
                    <a:pt x="5600919" y="1451210"/>
                  </a:lnTo>
                  <a:lnTo>
                    <a:pt x="5575096" y="1412214"/>
                  </a:lnTo>
                  <a:lnTo>
                    <a:pt x="5548644" y="1373518"/>
                  </a:lnTo>
                  <a:lnTo>
                    <a:pt x="5521562" y="1335130"/>
                  </a:lnTo>
                  <a:lnTo>
                    <a:pt x="5493850" y="1297057"/>
                  </a:lnTo>
                  <a:lnTo>
                    <a:pt x="5465509" y="1259307"/>
                  </a:lnTo>
                  <a:lnTo>
                    <a:pt x="5436537" y="1221886"/>
                  </a:lnTo>
                  <a:lnTo>
                    <a:pt x="5406936" y="1184803"/>
                  </a:lnTo>
                  <a:lnTo>
                    <a:pt x="5376705" y="1148063"/>
                  </a:lnTo>
                  <a:lnTo>
                    <a:pt x="5345844" y="1111675"/>
                  </a:lnTo>
                  <a:lnTo>
                    <a:pt x="5314354" y="1075646"/>
                  </a:lnTo>
                  <a:lnTo>
                    <a:pt x="5282233" y="1039983"/>
                  </a:lnTo>
                  <a:lnTo>
                    <a:pt x="5249483" y="1004693"/>
                  </a:lnTo>
                  <a:lnTo>
                    <a:pt x="5216103" y="969784"/>
                  </a:lnTo>
                  <a:lnTo>
                    <a:pt x="5182093" y="935262"/>
                  </a:lnTo>
                  <a:lnTo>
                    <a:pt x="5147577" y="901258"/>
                  </a:lnTo>
                  <a:lnTo>
                    <a:pt x="5112673" y="867882"/>
                  </a:lnTo>
                  <a:lnTo>
                    <a:pt x="5077389" y="835137"/>
                  </a:lnTo>
                  <a:lnTo>
                    <a:pt x="5041732" y="803021"/>
                  </a:lnTo>
                  <a:lnTo>
                    <a:pt x="5005708" y="771535"/>
                  </a:lnTo>
                  <a:lnTo>
                    <a:pt x="4969326" y="740678"/>
                  </a:lnTo>
                  <a:lnTo>
                    <a:pt x="4932593" y="710451"/>
                  </a:lnTo>
                  <a:lnTo>
                    <a:pt x="4895515" y="680853"/>
                  </a:lnTo>
                  <a:lnTo>
                    <a:pt x="4858101" y="651886"/>
                  </a:lnTo>
                  <a:lnTo>
                    <a:pt x="4820357" y="623547"/>
                  </a:lnTo>
                  <a:lnTo>
                    <a:pt x="4782290" y="595839"/>
                  </a:lnTo>
                  <a:lnTo>
                    <a:pt x="4743909" y="568760"/>
                  </a:lnTo>
                  <a:lnTo>
                    <a:pt x="4705219" y="542311"/>
                  </a:lnTo>
                  <a:lnTo>
                    <a:pt x="4666228" y="516491"/>
                  </a:lnTo>
                  <a:lnTo>
                    <a:pt x="4626944" y="491301"/>
                  </a:lnTo>
                  <a:lnTo>
                    <a:pt x="4587374" y="466740"/>
                  </a:lnTo>
                  <a:lnTo>
                    <a:pt x="4547525" y="442810"/>
                  </a:lnTo>
                  <a:lnTo>
                    <a:pt x="4507404" y="419508"/>
                  </a:lnTo>
                  <a:lnTo>
                    <a:pt x="4467019" y="396837"/>
                  </a:lnTo>
                  <a:lnTo>
                    <a:pt x="4426376" y="374795"/>
                  </a:lnTo>
                  <a:lnTo>
                    <a:pt x="4385484" y="353383"/>
                  </a:lnTo>
                  <a:lnTo>
                    <a:pt x="4344349" y="332600"/>
                  </a:lnTo>
                  <a:lnTo>
                    <a:pt x="4302978" y="312447"/>
                  </a:lnTo>
                  <a:lnTo>
                    <a:pt x="4261379" y="292924"/>
                  </a:lnTo>
                  <a:lnTo>
                    <a:pt x="4219558" y="274030"/>
                  </a:lnTo>
                  <a:lnTo>
                    <a:pt x="4177525" y="255766"/>
                  </a:lnTo>
                  <a:lnTo>
                    <a:pt x="4135284" y="238131"/>
                  </a:lnTo>
                  <a:lnTo>
                    <a:pt x="4092844" y="221127"/>
                  </a:lnTo>
                  <a:lnTo>
                    <a:pt x="4050213" y="204751"/>
                  </a:lnTo>
                  <a:lnTo>
                    <a:pt x="4007396" y="189006"/>
                  </a:lnTo>
                  <a:lnTo>
                    <a:pt x="3964402" y="173890"/>
                  </a:lnTo>
                  <a:lnTo>
                    <a:pt x="3921238" y="159404"/>
                  </a:lnTo>
                  <a:lnTo>
                    <a:pt x="3877910" y="145547"/>
                  </a:lnTo>
                  <a:lnTo>
                    <a:pt x="3834427" y="132320"/>
                  </a:lnTo>
                  <a:lnTo>
                    <a:pt x="3790795" y="119723"/>
                  </a:lnTo>
                  <a:lnTo>
                    <a:pt x="3747022" y="107755"/>
                  </a:lnTo>
                  <a:lnTo>
                    <a:pt x="3703114" y="96417"/>
                  </a:lnTo>
                  <a:lnTo>
                    <a:pt x="3659080" y="85708"/>
                  </a:lnTo>
                  <a:lnTo>
                    <a:pt x="3614927" y="75629"/>
                  </a:lnTo>
                  <a:lnTo>
                    <a:pt x="3570660" y="66180"/>
                  </a:lnTo>
                  <a:lnTo>
                    <a:pt x="3526289" y="57361"/>
                  </a:lnTo>
                  <a:lnTo>
                    <a:pt x="3481820" y="49171"/>
                  </a:lnTo>
                  <a:lnTo>
                    <a:pt x="3437261" y="41611"/>
                  </a:lnTo>
                  <a:lnTo>
                    <a:pt x="3392617" y="34680"/>
                  </a:lnTo>
                  <a:lnTo>
                    <a:pt x="3347898" y="28379"/>
                  </a:lnTo>
                  <a:lnTo>
                    <a:pt x="3303110" y="22708"/>
                  </a:lnTo>
                  <a:lnTo>
                    <a:pt x="3258260" y="17666"/>
                  </a:lnTo>
                  <a:lnTo>
                    <a:pt x="3213356" y="13254"/>
                  </a:lnTo>
                  <a:lnTo>
                    <a:pt x="3168405" y="9471"/>
                  </a:lnTo>
                  <a:lnTo>
                    <a:pt x="3123414" y="6319"/>
                  </a:lnTo>
                  <a:lnTo>
                    <a:pt x="3078390" y="3796"/>
                  </a:lnTo>
                  <a:lnTo>
                    <a:pt x="3033341" y="1902"/>
                  </a:lnTo>
                  <a:lnTo>
                    <a:pt x="2988273" y="638"/>
                  </a:lnTo>
                  <a:lnTo>
                    <a:pt x="2943195" y="4"/>
                  </a:lnTo>
                  <a:close/>
                </a:path>
              </a:pathLst>
            </a:custGeom>
            <a:solidFill>
              <a:srgbClr val="666666">
                <a:alpha val="5000"/>
              </a:srgbClr>
            </a:solidFill>
          </p:spPr>
          <p:txBody>
            <a:bodyPr wrap="square" lIns="0" tIns="0" rIns="0" bIns="0" rtlCol="0"/>
            <a:lstStyle/>
            <a:p>
              <a:endParaRPr sz="1092" dirty="0"/>
            </a:p>
          </p:txBody>
        </p:sp>
      </p:grpSp>
    </p:spTree>
    <p:extLst>
      <p:ext uri="{BB962C8B-B14F-4D97-AF65-F5344CB8AC3E}">
        <p14:creationId xmlns:p14="http://schemas.microsoft.com/office/powerpoint/2010/main" val="181668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016C6F-2EDD-47B9-B0D9-4400CDB73382}"/>
              </a:ext>
            </a:extLst>
          </p:cNvPr>
          <p:cNvSpPr>
            <a:spLocks noGrp="1"/>
          </p:cNvSpPr>
          <p:nvPr>
            <p:ph type="title"/>
          </p:nvPr>
        </p:nvSpPr>
        <p:spPr>
          <a:xfrm>
            <a:off x="583681" y="-36097"/>
            <a:ext cx="10515600" cy="1325563"/>
          </a:xfrm>
        </p:spPr>
        <p:txBody>
          <a:bodyPr>
            <a:normAutofit/>
          </a:bodyPr>
          <a:lstStyle/>
          <a:p>
            <a:pPr algn="ctr"/>
            <a:r>
              <a:rPr lang="es-CR" sz="3600" spc="130" dirty="0">
                <a:solidFill>
                  <a:schemeClr val="bg1"/>
                </a:solidFill>
                <a:latin typeface="Verdana"/>
                <a:ea typeface="+mn-ea"/>
              </a:rPr>
              <a:t>CONTEXTO</a:t>
            </a:r>
          </a:p>
        </p:txBody>
      </p:sp>
      <p:graphicFrame>
        <p:nvGraphicFramePr>
          <p:cNvPr id="17" name="Marcador de contenido 4">
            <a:extLst>
              <a:ext uri="{FF2B5EF4-FFF2-40B4-BE49-F238E27FC236}">
                <a16:creationId xmlns:a16="http://schemas.microsoft.com/office/drawing/2014/main" id="{8706585D-0EE8-55A4-54AE-50CC954B1938}"/>
              </a:ext>
            </a:extLst>
          </p:cNvPr>
          <p:cNvGraphicFramePr>
            <a:graphicFrameLocks noGrp="1"/>
          </p:cNvGraphicFramePr>
          <p:nvPr>
            <p:ph idx="1"/>
          </p:nvPr>
        </p:nvGraphicFramePr>
        <p:xfrm>
          <a:off x="1888765" y="1622745"/>
          <a:ext cx="8499420" cy="3799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object 23">
            <a:extLst>
              <a:ext uri="{FF2B5EF4-FFF2-40B4-BE49-F238E27FC236}">
                <a16:creationId xmlns:a16="http://schemas.microsoft.com/office/drawing/2014/main" id="{9B200A0D-E880-6BAD-AACC-03C2D4215C2E}"/>
              </a:ext>
            </a:extLst>
          </p:cNvPr>
          <p:cNvSpPr/>
          <p:nvPr/>
        </p:nvSpPr>
        <p:spPr>
          <a:xfrm flipV="1">
            <a:off x="782109" y="1440174"/>
            <a:ext cx="10675792" cy="231853"/>
          </a:xfrm>
          <a:custGeom>
            <a:avLst/>
            <a:gdLst/>
            <a:ahLst/>
            <a:cxnLst/>
            <a:rect l="l" t="t" r="r" b="b"/>
            <a:pathLst>
              <a:path w="5659755">
                <a:moveTo>
                  <a:pt x="0" y="0"/>
                </a:moveTo>
                <a:lnTo>
                  <a:pt x="5659251" y="0"/>
                </a:lnTo>
              </a:path>
            </a:pathLst>
          </a:custGeom>
          <a:ln w="10470">
            <a:solidFill>
              <a:srgbClr val="0D549A"/>
            </a:solidFill>
          </a:ln>
        </p:spPr>
        <p:txBody>
          <a:bodyPr wrap="square" lIns="0" tIns="0" rIns="0" bIns="0" rtlCol="0"/>
          <a:lstStyle/>
          <a:p>
            <a:endParaRPr sz="1092"/>
          </a:p>
        </p:txBody>
      </p:sp>
      <p:cxnSp>
        <p:nvCxnSpPr>
          <p:cNvPr id="18" name="Conector recto de flecha 17">
            <a:extLst>
              <a:ext uri="{FF2B5EF4-FFF2-40B4-BE49-F238E27FC236}">
                <a16:creationId xmlns:a16="http://schemas.microsoft.com/office/drawing/2014/main" id="{CD63222A-2DC9-9010-A9C9-4C91CEA39D2E}"/>
              </a:ext>
            </a:extLst>
          </p:cNvPr>
          <p:cNvCxnSpPr/>
          <p:nvPr/>
        </p:nvCxnSpPr>
        <p:spPr>
          <a:xfrm>
            <a:off x="5002032" y="4227225"/>
            <a:ext cx="0" cy="8094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9" name="Rectángulo 18">
            <a:extLst>
              <a:ext uri="{FF2B5EF4-FFF2-40B4-BE49-F238E27FC236}">
                <a16:creationId xmlns:a16="http://schemas.microsoft.com/office/drawing/2014/main" id="{CECD5C7C-87DA-6662-B05A-7672FF9D8BD0}"/>
              </a:ext>
            </a:extLst>
          </p:cNvPr>
          <p:cNvSpPr/>
          <p:nvPr/>
        </p:nvSpPr>
        <p:spPr>
          <a:xfrm>
            <a:off x="4052036" y="5042948"/>
            <a:ext cx="1899992" cy="8094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u="sng" dirty="0"/>
              <a:t>Vigencia</a:t>
            </a:r>
          </a:p>
          <a:p>
            <a:pPr algn="ctr"/>
            <a:r>
              <a:rPr lang="es-MX" dirty="0"/>
              <a:t>1° enero  2019</a:t>
            </a:r>
            <a:endParaRPr lang="es-ES" dirty="0"/>
          </a:p>
        </p:txBody>
      </p:sp>
      <p:sp>
        <p:nvSpPr>
          <p:cNvPr id="20" name="Rectángulo 19">
            <a:extLst>
              <a:ext uri="{FF2B5EF4-FFF2-40B4-BE49-F238E27FC236}">
                <a16:creationId xmlns:a16="http://schemas.microsoft.com/office/drawing/2014/main" id="{6BDA349A-A9E8-6421-1AB5-61BC37ECA152}"/>
              </a:ext>
            </a:extLst>
          </p:cNvPr>
          <p:cNvSpPr/>
          <p:nvPr/>
        </p:nvSpPr>
        <p:spPr>
          <a:xfrm>
            <a:off x="6222026" y="5071711"/>
            <a:ext cx="1899992" cy="809469"/>
          </a:xfrm>
          <a:prstGeom prst="rect">
            <a:avLst/>
          </a:prstGeo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b="1" u="sng" dirty="0"/>
          </a:p>
          <a:p>
            <a:pPr algn="ctr"/>
            <a:r>
              <a:rPr lang="es-MX" b="1" u="sng" dirty="0"/>
              <a:t>Vigencia</a:t>
            </a:r>
          </a:p>
          <a:p>
            <a:pPr algn="ctr"/>
            <a:r>
              <a:rPr lang="es-MX" dirty="0"/>
              <a:t>1° setiembre 2023</a:t>
            </a:r>
            <a:endParaRPr lang="es-ES" dirty="0"/>
          </a:p>
          <a:p>
            <a:pPr algn="ctr"/>
            <a:endParaRPr lang="es-MX" b="1" u="sng" dirty="0"/>
          </a:p>
        </p:txBody>
      </p:sp>
      <p:cxnSp>
        <p:nvCxnSpPr>
          <p:cNvPr id="21" name="Conector recto de flecha 20">
            <a:extLst>
              <a:ext uri="{FF2B5EF4-FFF2-40B4-BE49-F238E27FC236}">
                <a16:creationId xmlns:a16="http://schemas.microsoft.com/office/drawing/2014/main" id="{67348ACC-6FF6-BA08-E09B-8B8EACD6BC95}"/>
              </a:ext>
            </a:extLst>
          </p:cNvPr>
          <p:cNvCxnSpPr/>
          <p:nvPr/>
        </p:nvCxnSpPr>
        <p:spPr>
          <a:xfrm>
            <a:off x="7189971" y="4227224"/>
            <a:ext cx="0" cy="8094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2" name="Conector recto de flecha 21">
            <a:extLst>
              <a:ext uri="{FF2B5EF4-FFF2-40B4-BE49-F238E27FC236}">
                <a16:creationId xmlns:a16="http://schemas.microsoft.com/office/drawing/2014/main" id="{1AA6AF5D-3C06-8C26-EC2A-90A2CEF49A93}"/>
              </a:ext>
            </a:extLst>
          </p:cNvPr>
          <p:cNvCxnSpPr/>
          <p:nvPr/>
        </p:nvCxnSpPr>
        <p:spPr>
          <a:xfrm>
            <a:off x="9556182" y="4262242"/>
            <a:ext cx="0" cy="8094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23" name="Rectángulo 22">
            <a:extLst>
              <a:ext uri="{FF2B5EF4-FFF2-40B4-BE49-F238E27FC236}">
                <a16:creationId xmlns:a16="http://schemas.microsoft.com/office/drawing/2014/main" id="{452916F1-A8A9-2FD5-A843-5BAA5F0D9476}"/>
              </a:ext>
            </a:extLst>
          </p:cNvPr>
          <p:cNvSpPr/>
          <p:nvPr/>
        </p:nvSpPr>
        <p:spPr>
          <a:xfrm>
            <a:off x="8513790" y="5072984"/>
            <a:ext cx="1899992" cy="809469"/>
          </a:xfrm>
          <a:prstGeom prst="rect">
            <a:avLst/>
          </a:prstGeom>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b="1" u="sng" dirty="0"/>
          </a:p>
          <a:p>
            <a:pPr algn="ctr"/>
            <a:r>
              <a:rPr lang="es-MX" b="1" u="sng" dirty="0"/>
              <a:t>Vigencia</a:t>
            </a:r>
          </a:p>
          <a:p>
            <a:pPr algn="ctr"/>
            <a:r>
              <a:rPr lang="es-MX" dirty="0"/>
              <a:t>7 noviembre 2023</a:t>
            </a:r>
            <a:endParaRPr lang="es-ES" dirty="0"/>
          </a:p>
          <a:p>
            <a:pPr algn="ctr"/>
            <a:endParaRPr lang="es-MX" b="1" u="sng" dirty="0"/>
          </a:p>
        </p:txBody>
      </p:sp>
      <p:sp>
        <p:nvSpPr>
          <p:cNvPr id="24" name="Rectángulo 23">
            <a:extLst>
              <a:ext uri="{FF2B5EF4-FFF2-40B4-BE49-F238E27FC236}">
                <a16:creationId xmlns:a16="http://schemas.microsoft.com/office/drawing/2014/main" id="{1F13581F-D8C3-BF92-5B69-960B31E86A1C}"/>
              </a:ext>
            </a:extLst>
          </p:cNvPr>
          <p:cNvSpPr/>
          <p:nvPr/>
        </p:nvSpPr>
        <p:spPr>
          <a:xfrm>
            <a:off x="6350522" y="2349157"/>
            <a:ext cx="1678898" cy="341674"/>
          </a:xfrm>
          <a:prstGeom prst="rect">
            <a:avLst/>
          </a:prstGeom>
          <a:solidFill>
            <a:srgbClr val="3BCE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t>2022-2023</a:t>
            </a:r>
            <a:endParaRPr lang="es-ES" b="1" dirty="0"/>
          </a:p>
        </p:txBody>
      </p:sp>
      <p:sp>
        <p:nvSpPr>
          <p:cNvPr id="25" name="Rectángulo 24">
            <a:extLst>
              <a:ext uri="{FF2B5EF4-FFF2-40B4-BE49-F238E27FC236}">
                <a16:creationId xmlns:a16="http://schemas.microsoft.com/office/drawing/2014/main" id="{E214669B-CEDC-55B9-34E8-6EB159CB5202}"/>
              </a:ext>
            </a:extLst>
          </p:cNvPr>
          <p:cNvSpPr/>
          <p:nvPr/>
        </p:nvSpPr>
        <p:spPr>
          <a:xfrm>
            <a:off x="8624337" y="2346057"/>
            <a:ext cx="1678898" cy="344773"/>
          </a:xfrm>
          <a:prstGeom prst="rect">
            <a:avLst/>
          </a:prstGeom>
          <a:solidFill>
            <a:srgbClr val="3BCE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t>2023</a:t>
            </a:r>
            <a:endParaRPr lang="es-ES" b="1" dirty="0"/>
          </a:p>
        </p:txBody>
      </p:sp>
      <p:sp>
        <p:nvSpPr>
          <p:cNvPr id="26" name="Rectángulo 25">
            <a:extLst>
              <a:ext uri="{FF2B5EF4-FFF2-40B4-BE49-F238E27FC236}">
                <a16:creationId xmlns:a16="http://schemas.microsoft.com/office/drawing/2014/main" id="{F329C66D-58AB-FC79-9C5E-2736F5443DFF}"/>
              </a:ext>
            </a:extLst>
          </p:cNvPr>
          <p:cNvSpPr/>
          <p:nvPr/>
        </p:nvSpPr>
        <p:spPr>
          <a:xfrm>
            <a:off x="4162583" y="2346057"/>
            <a:ext cx="1678898" cy="344773"/>
          </a:xfrm>
          <a:prstGeom prst="rect">
            <a:avLst/>
          </a:prstGeom>
          <a:solidFill>
            <a:srgbClr val="3BCE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t>2018</a:t>
            </a:r>
            <a:endParaRPr lang="es-ES" b="1" dirty="0"/>
          </a:p>
        </p:txBody>
      </p:sp>
      <p:sp>
        <p:nvSpPr>
          <p:cNvPr id="27" name="Rectángulo 26">
            <a:extLst>
              <a:ext uri="{FF2B5EF4-FFF2-40B4-BE49-F238E27FC236}">
                <a16:creationId xmlns:a16="http://schemas.microsoft.com/office/drawing/2014/main" id="{5DF12AEA-43B2-ADA3-43BF-E0A92FD5E535}"/>
              </a:ext>
            </a:extLst>
          </p:cNvPr>
          <p:cNvSpPr/>
          <p:nvPr/>
        </p:nvSpPr>
        <p:spPr>
          <a:xfrm>
            <a:off x="2037585" y="2346057"/>
            <a:ext cx="1678898" cy="344773"/>
          </a:xfrm>
          <a:prstGeom prst="rect">
            <a:avLst/>
          </a:prstGeom>
          <a:solidFill>
            <a:srgbClr val="3BCE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t>2017</a:t>
            </a:r>
            <a:endParaRPr lang="es-ES" b="1" dirty="0"/>
          </a:p>
        </p:txBody>
      </p:sp>
    </p:spTree>
    <p:extLst>
      <p:ext uri="{BB962C8B-B14F-4D97-AF65-F5344CB8AC3E}">
        <p14:creationId xmlns:p14="http://schemas.microsoft.com/office/powerpoint/2010/main" val="315909681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B1586-F9AB-ABAE-502D-77A90A6DDE62}"/>
              </a:ext>
            </a:extLst>
          </p:cNvPr>
          <p:cNvSpPr>
            <a:spLocks noGrp="1"/>
          </p:cNvSpPr>
          <p:nvPr>
            <p:ph type="title"/>
          </p:nvPr>
        </p:nvSpPr>
        <p:spPr>
          <a:xfrm>
            <a:off x="3061991" y="-155072"/>
            <a:ext cx="6776602" cy="1547748"/>
          </a:xfrm>
          <a:ln>
            <a:solidFill>
              <a:schemeClr val="accent1">
                <a:lumMod val="50000"/>
              </a:schemeClr>
            </a:solidFill>
          </a:ln>
        </p:spPr>
        <p:txBody>
          <a:bodyPr/>
          <a:lstStyle/>
          <a:p>
            <a:r>
              <a:rPr lang="es-CR" b="1" dirty="0">
                <a:solidFill>
                  <a:schemeClr val="bg1"/>
                </a:solidFill>
                <a:latin typeface="Calibri Light" panose="020F0302020204030204"/>
              </a:rPr>
              <a:t>Artículo 3. Definiciones</a:t>
            </a:r>
          </a:p>
        </p:txBody>
      </p:sp>
      <p:graphicFrame>
        <p:nvGraphicFramePr>
          <p:cNvPr id="3" name="Diagrama 2">
            <a:extLst>
              <a:ext uri="{FF2B5EF4-FFF2-40B4-BE49-F238E27FC236}">
                <a16:creationId xmlns:a16="http://schemas.microsoft.com/office/drawing/2014/main" id="{F47807C0-FE48-B7F1-F08F-7C36D1359E57}"/>
              </a:ext>
            </a:extLst>
          </p:cNvPr>
          <p:cNvGraphicFramePr/>
          <p:nvPr>
            <p:extLst>
              <p:ext uri="{D42A27DB-BD31-4B8C-83A1-F6EECF244321}">
                <p14:modId xmlns:p14="http://schemas.microsoft.com/office/powerpoint/2010/main" val="3862175469"/>
              </p:ext>
            </p:extLst>
          </p:nvPr>
        </p:nvGraphicFramePr>
        <p:xfrm>
          <a:off x="532435" y="2034074"/>
          <a:ext cx="11317443" cy="3629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8865638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04709" y="157013"/>
            <a:ext cx="10972800" cy="1143000"/>
          </a:xfrm>
        </p:spPr>
        <p:txBody>
          <a:bodyPr>
            <a:noAutofit/>
          </a:bodyPr>
          <a:lstStyle/>
          <a:p>
            <a:r>
              <a:rPr lang="es-419" sz="4000" b="1" dirty="0">
                <a:solidFill>
                  <a:schemeClr val="bg1"/>
                </a:solidFill>
                <a:latin typeface="Calibri Light" panose="020F0302020204030204"/>
              </a:rPr>
              <a:t>Artículos 4 y 5. </a:t>
            </a:r>
            <a:r>
              <a:rPr lang="es-CR" sz="4000" b="1" dirty="0">
                <a:solidFill>
                  <a:schemeClr val="bg1"/>
                </a:solidFill>
                <a:latin typeface="Calibri Light" panose="020F0302020204030204"/>
              </a:rPr>
              <a:t>Actividades sujetas a inscripción</a:t>
            </a:r>
            <a:endParaRPr lang="es-419" sz="2400" b="1" i="1" dirty="0">
              <a:solidFill>
                <a:schemeClr val="bg1"/>
              </a:solidFill>
            </a:endParaRPr>
          </a:p>
        </p:txBody>
      </p:sp>
      <p:graphicFrame>
        <p:nvGraphicFramePr>
          <p:cNvPr id="3" name="Diagrama 2"/>
          <p:cNvGraphicFramePr/>
          <p:nvPr/>
        </p:nvGraphicFramePr>
        <p:xfrm>
          <a:off x="1257301" y="1585913"/>
          <a:ext cx="9444037" cy="11709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550005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0" y="99051"/>
            <a:ext cx="10972800" cy="1143000"/>
          </a:xfrm>
        </p:spPr>
        <p:txBody>
          <a:bodyPr>
            <a:noAutofit/>
          </a:bodyPr>
          <a:lstStyle/>
          <a:p>
            <a:r>
              <a:rPr lang="es-419" b="1" dirty="0">
                <a:solidFill>
                  <a:schemeClr val="bg1"/>
                </a:solidFill>
                <a:latin typeface="Calibri Light" panose="020F0302020204030204"/>
              </a:rPr>
              <a:t>Artículos 4 y 5. </a:t>
            </a:r>
            <a:r>
              <a:rPr lang="es-CR" b="1" dirty="0">
                <a:solidFill>
                  <a:schemeClr val="bg1"/>
                </a:solidFill>
                <a:latin typeface="Calibri Light" panose="020F0302020204030204"/>
              </a:rPr>
              <a:t>Actividades sujetas a inscripción</a:t>
            </a:r>
            <a:endParaRPr lang="es-419" b="1" dirty="0">
              <a:solidFill>
                <a:schemeClr val="bg1"/>
              </a:solidFill>
              <a:latin typeface="Calibri Light" panose="020F0302020204030204"/>
            </a:endParaRPr>
          </a:p>
        </p:txBody>
      </p:sp>
      <p:graphicFrame>
        <p:nvGraphicFramePr>
          <p:cNvPr id="3" name="Diagrama 2"/>
          <p:cNvGraphicFramePr/>
          <p:nvPr>
            <p:extLst>
              <p:ext uri="{D42A27DB-BD31-4B8C-83A1-F6EECF244321}">
                <p14:modId xmlns:p14="http://schemas.microsoft.com/office/powerpoint/2010/main" val="25915890"/>
              </p:ext>
            </p:extLst>
          </p:nvPr>
        </p:nvGraphicFramePr>
        <p:xfrm>
          <a:off x="1102518" y="1265830"/>
          <a:ext cx="9444037" cy="11709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6" name="Conector recto de flecha 15">
            <a:extLst>
              <a:ext uri="{FF2B5EF4-FFF2-40B4-BE49-F238E27FC236}">
                <a16:creationId xmlns:a16="http://schemas.microsoft.com/office/drawing/2014/main" id="{4B5F0096-49DD-5BBB-C702-B20CCBC46635}"/>
              </a:ext>
            </a:extLst>
          </p:cNvPr>
          <p:cNvCxnSpPr/>
          <p:nvPr/>
        </p:nvCxnSpPr>
        <p:spPr>
          <a:xfrm>
            <a:off x="5181042" y="6233799"/>
            <a:ext cx="1727200" cy="0"/>
          </a:xfrm>
          <a:prstGeom prst="straightConnector1">
            <a:avLst/>
          </a:prstGeom>
          <a:ln w="1905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CuadroTexto 16">
            <a:extLst>
              <a:ext uri="{FF2B5EF4-FFF2-40B4-BE49-F238E27FC236}">
                <a16:creationId xmlns:a16="http://schemas.microsoft.com/office/drawing/2014/main" id="{C294FC48-2371-DC79-7FA5-11B8617C6728}"/>
              </a:ext>
            </a:extLst>
          </p:cNvPr>
          <p:cNvSpPr txBox="1"/>
          <p:nvPr/>
        </p:nvSpPr>
        <p:spPr>
          <a:xfrm>
            <a:off x="5351929" y="6281359"/>
            <a:ext cx="1488142" cy="369332"/>
          </a:xfrm>
          <a:prstGeom prst="rect">
            <a:avLst/>
          </a:prstGeom>
          <a:noFill/>
        </p:spPr>
        <p:txBody>
          <a:bodyPr wrap="square" rtlCol="0">
            <a:spAutoFit/>
          </a:bodyPr>
          <a:lstStyle/>
          <a:p>
            <a:r>
              <a:rPr lang="es-CR" b="1" dirty="0">
                <a:solidFill>
                  <a:schemeClr val="bg2">
                    <a:lumMod val="50000"/>
                  </a:schemeClr>
                </a:solidFill>
              </a:rPr>
              <a:t>$400.000,00</a:t>
            </a:r>
          </a:p>
        </p:txBody>
      </p:sp>
      <p:sp>
        <p:nvSpPr>
          <p:cNvPr id="18" name="CuadroTexto 17">
            <a:extLst>
              <a:ext uri="{FF2B5EF4-FFF2-40B4-BE49-F238E27FC236}">
                <a16:creationId xmlns:a16="http://schemas.microsoft.com/office/drawing/2014/main" id="{DA0674FD-42BA-965A-8B73-CCC39C88C759}"/>
              </a:ext>
            </a:extLst>
          </p:cNvPr>
          <p:cNvSpPr txBox="1"/>
          <p:nvPr/>
        </p:nvSpPr>
        <p:spPr>
          <a:xfrm>
            <a:off x="6908242" y="6065379"/>
            <a:ext cx="1028511" cy="369332"/>
          </a:xfrm>
          <a:prstGeom prst="rect">
            <a:avLst/>
          </a:prstGeom>
          <a:noFill/>
        </p:spPr>
        <p:txBody>
          <a:bodyPr wrap="square" rtlCol="0">
            <a:spAutoFit/>
          </a:bodyPr>
          <a:lstStyle/>
          <a:p>
            <a:r>
              <a:rPr lang="es-CR" dirty="0">
                <a:solidFill>
                  <a:srgbClr val="00B050"/>
                </a:solidFill>
              </a:rPr>
              <a:t>Inferior</a:t>
            </a:r>
          </a:p>
        </p:txBody>
      </p:sp>
      <p:sp>
        <p:nvSpPr>
          <p:cNvPr id="19" name="CuadroTexto 18">
            <a:extLst>
              <a:ext uri="{FF2B5EF4-FFF2-40B4-BE49-F238E27FC236}">
                <a16:creationId xmlns:a16="http://schemas.microsoft.com/office/drawing/2014/main" id="{5C8EA652-40C1-AFB1-A683-FD91573B5B88}"/>
              </a:ext>
            </a:extLst>
          </p:cNvPr>
          <p:cNvSpPr txBox="1"/>
          <p:nvPr/>
        </p:nvSpPr>
        <p:spPr>
          <a:xfrm>
            <a:off x="4369306" y="6022415"/>
            <a:ext cx="1028511" cy="369332"/>
          </a:xfrm>
          <a:prstGeom prst="rect">
            <a:avLst/>
          </a:prstGeom>
          <a:noFill/>
        </p:spPr>
        <p:txBody>
          <a:bodyPr wrap="square" rtlCol="0">
            <a:spAutoFit/>
          </a:bodyPr>
          <a:lstStyle/>
          <a:p>
            <a:r>
              <a:rPr lang="es-CR" dirty="0">
                <a:solidFill>
                  <a:srgbClr val="00B050"/>
                </a:solidFill>
              </a:rPr>
              <a:t>Mayor</a:t>
            </a:r>
          </a:p>
        </p:txBody>
      </p:sp>
    </p:spTree>
    <p:extLst>
      <p:ext uri="{BB962C8B-B14F-4D97-AF65-F5344CB8AC3E}">
        <p14:creationId xmlns:p14="http://schemas.microsoft.com/office/powerpoint/2010/main" val="272294748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0" y="114284"/>
            <a:ext cx="10972800" cy="1143000"/>
          </a:xfrm>
        </p:spPr>
        <p:txBody>
          <a:bodyPr>
            <a:noAutofit/>
          </a:bodyPr>
          <a:lstStyle/>
          <a:p>
            <a:r>
              <a:rPr lang="es-419" b="1" dirty="0">
                <a:solidFill>
                  <a:schemeClr val="bg1"/>
                </a:solidFill>
                <a:latin typeface="Calibri Light" panose="020F0302020204030204"/>
              </a:rPr>
              <a:t>Artículos 4 y 5. </a:t>
            </a:r>
            <a:r>
              <a:rPr lang="es-CR" b="1" dirty="0">
                <a:solidFill>
                  <a:schemeClr val="bg1"/>
                </a:solidFill>
                <a:latin typeface="Calibri Light" panose="020F0302020204030204"/>
              </a:rPr>
              <a:t>Actividades sujetas a inscripción</a:t>
            </a:r>
            <a:endParaRPr lang="es-419" b="1" dirty="0">
              <a:solidFill>
                <a:schemeClr val="bg1"/>
              </a:solidFill>
              <a:latin typeface="Calibri Light" panose="020F0302020204030204"/>
            </a:endParaRPr>
          </a:p>
        </p:txBody>
      </p:sp>
      <p:sp>
        <p:nvSpPr>
          <p:cNvPr id="15" name="CuadroTexto 14">
            <a:extLst>
              <a:ext uri="{FF2B5EF4-FFF2-40B4-BE49-F238E27FC236}">
                <a16:creationId xmlns:a16="http://schemas.microsoft.com/office/drawing/2014/main" id="{6E5E7D7D-19EF-886C-C96E-2605532A748C}"/>
              </a:ext>
            </a:extLst>
          </p:cNvPr>
          <p:cNvSpPr txBox="1"/>
          <p:nvPr/>
        </p:nvSpPr>
        <p:spPr>
          <a:xfrm>
            <a:off x="1016000" y="2274838"/>
            <a:ext cx="10160000" cy="2308324"/>
          </a:xfrm>
          <a:prstGeom prst="rect">
            <a:avLst/>
          </a:prstGeom>
          <a:noFill/>
        </p:spPr>
        <p:txBody>
          <a:bodyPr wrap="square">
            <a:spAutoFit/>
          </a:bodyPr>
          <a:lstStyle/>
          <a:p>
            <a:pPr algn="just"/>
            <a:r>
              <a:rPr lang="es-CR" b="1" dirty="0"/>
              <a:t>g) </a:t>
            </a:r>
            <a:r>
              <a:rPr lang="es-CR" dirty="0"/>
              <a:t>Las personas físicas o jurídicas que otorguen cualquier tipo de facilidad crediticia(…)</a:t>
            </a:r>
          </a:p>
          <a:p>
            <a:pPr algn="just"/>
            <a:endParaRPr lang="es-CR" dirty="0"/>
          </a:p>
          <a:p>
            <a:pPr algn="just"/>
            <a:r>
              <a:rPr lang="es-CR" dirty="0"/>
              <a:t>No son sujetos de inscripción: </a:t>
            </a:r>
          </a:p>
          <a:p>
            <a:pPr algn="just"/>
            <a:endParaRPr lang="es-CR" dirty="0"/>
          </a:p>
          <a:p>
            <a:pPr marL="400050" indent="-400050" algn="just">
              <a:buAutoNum type="romanLcParenR"/>
            </a:pPr>
            <a:r>
              <a:rPr lang="es-CR" dirty="0"/>
              <a:t>Aquellas personas que otorgan facilidades crediticias que presentan una transaccionalidad promedio mensual durante los últimos doce meses igual o inferior a </a:t>
            </a:r>
            <a:r>
              <a:rPr lang="es-CR" b="1" dirty="0">
                <a:solidFill>
                  <a:srgbClr val="1642C5"/>
                </a:solidFill>
              </a:rPr>
              <a:t>USD 5.000,00 </a:t>
            </a:r>
            <a:r>
              <a:rPr lang="es-CR" dirty="0"/>
              <a:t>(cinco mil dólares en moneda de los Estados Unidos de América) o su equivalente en colones u otras monedas extranjeras.</a:t>
            </a:r>
          </a:p>
          <a:p>
            <a:pPr marL="400050" indent="-400050" algn="just">
              <a:buAutoNum type="romanLcParenR"/>
            </a:pPr>
            <a:r>
              <a:rPr lang="es-CR" dirty="0"/>
              <a:t>Las asociaciones solidaristas que exclusivamente tengan créditos activos con sus asociados.</a:t>
            </a:r>
          </a:p>
        </p:txBody>
      </p:sp>
    </p:spTree>
    <p:extLst>
      <p:ext uri="{BB962C8B-B14F-4D97-AF65-F5344CB8AC3E}">
        <p14:creationId xmlns:p14="http://schemas.microsoft.com/office/powerpoint/2010/main" val="36083920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7275-9CAC-435D-9220-ABC76367B342}"/>
              </a:ext>
            </a:extLst>
          </p:cNvPr>
          <p:cNvSpPr>
            <a:spLocks noGrp="1"/>
          </p:cNvSpPr>
          <p:nvPr>
            <p:ph type="title"/>
          </p:nvPr>
        </p:nvSpPr>
        <p:spPr>
          <a:xfrm>
            <a:off x="1371599" y="294538"/>
            <a:ext cx="9895951" cy="1033669"/>
          </a:xfrm>
        </p:spPr>
        <p:txBody>
          <a:bodyPr>
            <a:normAutofit/>
          </a:bodyPr>
          <a:lstStyle/>
          <a:p>
            <a:pPr algn="ctr"/>
            <a:r>
              <a:rPr lang="es-CR" sz="3400" b="1" dirty="0">
                <a:solidFill>
                  <a:srgbClr val="FFFFFF"/>
                </a:solidFill>
              </a:rPr>
              <a:t>Artículo 10. Requisitos para la desinscripción</a:t>
            </a:r>
            <a:br>
              <a:rPr lang="es-MX" sz="3400" b="1" dirty="0">
                <a:solidFill>
                  <a:srgbClr val="FFFFFF"/>
                </a:solidFill>
              </a:rPr>
            </a:br>
            <a:endParaRPr lang="es-CR" sz="3400" b="1" dirty="0">
              <a:solidFill>
                <a:srgbClr val="FFFFFF"/>
              </a:solidFill>
            </a:endParaRPr>
          </a:p>
        </p:txBody>
      </p:sp>
      <p:sp>
        <p:nvSpPr>
          <p:cNvPr id="12" name="Marcador de contenido 3">
            <a:extLst>
              <a:ext uri="{FF2B5EF4-FFF2-40B4-BE49-F238E27FC236}">
                <a16:creationId xmlns:a16="http://schemas.microsoft.com/office/drawing/2014/main" id="{4C1D031B-05A1-47D5-BCD8-607D3666C575}"/>
              </a:ext>
            </a:extLst>
          </p:cNvPr>
          <p:cNvSpPr>
            <a:spLocks noGrp="1"/>
          </p:cNvSpPr>
          <p:nvPr>
            <p:ph idx="1"/>
          </p:nvPr>
        </p:nvSpPr>
        <p:spPr>
          <a:xfrm>
            <a:off x="398159" y="1153378"/>
            <a:ext cx="10669551" cy="5255814"/>
          </a:xfrm>
        </p:spPr>
        <p:txBody>
          <a:bodyPr>
            <a:noAutofit/>
          </a:bodyPr>
          <a:lstStyle/>
          <a:p>
            <a:pPr marL="0" indent="0" algn="just">
              <a:spcAft>
                <a:spcPts val="600"/>
              </a:spcAft>
              <a:buNone/>
            </a:pPr>
            <a:r>
              <a:rPr lang="es-CR" sz="1600" dirty="0">
                <a:effectLst/>
                <a:latin typeface="Times New Roman" panose="02020603050405020304" pitchFamily="18" charset="0"/>
                <a:ea typeface="Times New Roman" panose="02020603050405020304" pitchFamily="18" charset="0"/>
              </a:rPr>
              <a:t>Se debe presentar la solicitud de desinscripción </a:t>
            </a:r>
            <a:r>
              <a:rPr lang="es-CR" sz="1600" b="1" u="sng" dirty="0">
                <a:effectLst/>
                <a:latin typeface="Times New Roman" panose="02020603050405020304" pitchFamily="18" charset="0"/>
                <a:ea typeface="Times New Roman" panose="02020603050405020304" pitchFamily="18" charset="0"/>
              </a:rPr>
              <a:t>firmada por el solicitante o por su representante legal</a:t>
            </a:r>
            <a:r>
              <a:rPr lang="es-CR" sz="1600" dirty="0">
                <a:effectLst/>
                <a:latin typeface="Times New Roman" panose="02020603050405020304" pitchFamily="18" charset="0"/>
                <a:ea typeface="Times New Roman" panose="02020603050405020304" pitchFamily="18" charset="0"/>
              </a:rPr>
              <a:t>, por medio de la </a:t>
            </a:r>
            <a:r>
              <a:rPr lang="es-CR" sz="1600" b="1" u="sng" dirty="0">
                <a:effectLst/>
                <a:latin typeface="Times New Roman" panose="02020603050405020304" pitchFamily="18" charset="0"/>
                <a:ea typeface="Times New Roman" panose="02020603050405020304" pitchFamily="18" charset="0"/>
              </a:rPr>
              <a:t>herramienta tecnológica</a:t>
            </a:r>
            <a:r>
              <a:rPr lang="es-CR" sz="1600" dirty="0">
                <a:effectLst/>
                <a:latin typeface="Times New Roman" panose="02020603050405020304" pitchFamily="18" charset="0"/>
                <a:ea typeface="Times New Roman" panose="02020603050405020304" pitchFamily="18" charset="0"/>
              </a:rPr>
              <a:t> dispuesta y autorizada por la SUGEF.  La solicitud presentada por el sujeto obligado tendrá </a:t>
            </a:r>
            <a:r>
              <a:rPr lang="es-CR" sz="1600" b="1" u="sng" dirty="0">
                <a:effectLst/>
                <a:latin typeface="Times New Roman" panose="02020603050405020304" pitchFamily="18" charset="0"/>
                <a:ea typeface="Times New Roman" panose="02020603050405020304" pitchFamily="18" charset="0"/>
              </a:rPr>
              <a:t>carácter de declaración jurada </a:t>
            </a:r>
            <a:r>
              <a:rPr lang="es-CR" sz="1600" dirty="0">
                <a:effectLst/>
                <a:latin typeface="Times New Roman" panose="02020603050405020304" pitchFamily="18" charset="0"/>
                <a:ea typeface="Times New Roman" panose="02020603050405020304" pitchFamily="18" charset="0"/>
              </a:rPr>
              <a:t>y debe contener la siguiente información y documentación:</a:t>
            </a:r>
            <a:endParaRPr lang="es-CR" sz="1600" dirty="0">
              <a:latin typeface="Times New Roman" panose="02020603050405020304" pitchFamily="18" charset="0"/>
              <a:ea typeface="Times New Roman" panose="02020603050405020304" pitchFamily="18" charset="0"/>
            </a:endParaRPr>
          </a:p>
          <a:p>
            <a:pPr marL="0" indent="0" algn="just">
              <a:spcAft>
                <a:spcPts val="600"/>
              </a:spcAft>
              <a:buNone/>
            </a:pPr>
            <a:endParaRPr lang="es-CR" sz="1600" dirty="0">
              <a:effectLst/>
              <a:latin typeface="Times New Roman" panose="02020603050405020304" pitchFamily="18" charset="0"/>
              <a:ea typeface="Times New Roman" panose="02020603050405020304" pitchFamily="18" charset="0"/>
            </a:endParaRPr>
          </a:p>
          <a:p>
            <a:pPr marL="0" indent="0" algn="just">
              <a:spcAft>
                <a:spcPts val="600"/>
              </a:spcAft>
              <a:buNone/>
            </a:pPr>
            <a:endParaRPr lang="es-CR" sz="1600" dirty="0">
              <a:latin typeface="Times New Roman" panose="02020603050405020304" pitchFamily="18" charset="0"/>
              <a:ea typeface="Times New Roman" panose="02020603050405020304" pitchFamily="18" charset="0"/>
            </a:endParaRPr>
          </a:p>
          <a:p>
            <a:pPr marL="0" indent="0" algn="just">
              <a:spcAft>
                <a:spcPts val="600"/>
              </a:spcAft>
              <a:buNone/>
            </a:pPr>
            <a:endParaRPr lang="es-CR" sz="1600" dirty="0">
              <a:effectLst/>
              <a:latin typeface="Times New Roman" panose="02020603050405020304" pitchFamily="18" charset="0"/>
              <a:ea typeface="Times New Roman" panose="02020603050405020304" pitchFamily="18" charset="0"/>
            </a:endParaRPr>
          </a:p>
          <a:p>
            <a:pPr marL="0" indent="0" algn="just">
              <a:spcAft>
                <a:spcPts val="600"/>
              </a:spcAft>
              <a:buNone/>
            </a:pPr>
            <a:endParaRPr lang="es-CR" sz="1600" dirty="0">
              <a:latin typeface="Times New Roman" panose="02020603050405020304" pitchFamily="18" charset="0"/>
              <a:ea typeface="Times New Roman" panose="02020603050405020304" pitchFamily="18" charset="0"/>
            </a:endParaRPr>
          </a:p>
          <a:p>
            <a:pPr marL="0" indent="0" algn="just">
              <a:spcAft>
                <a:spcPts val="600"/>
              </a:spcAft>
              <a:buNone/>
            </a:pPr>
            <a:endParaRPr lang="es-CR" sz="1600" dirty="0">
              <a:effectLst/>
              <a:latin typeface="Times New Roman" panose="02020603050405020304" pitchFamily="18" charset="0"/>
              <a:ea typeface="Times New Roman" panose="02020603050405020304" pitchFamily="18" charset="0"/>
            </a:endParaRPr>
          </a:p>
          <a:p>
            <a:pPr marL="0" indent="0" algn="just">
              <a:lnSpc>
                <a:spcPct val="150000"/>
              </a:lnSpc>
              <a:spcAft>
                <a:spcPts val="600"/>
              </a:spcAft>
              <a:buNone/>
            </a:pPr>
            <a:r>
              <a:rPr lang="es-CR" sz="1600" i="1" dirty="0">
                <a:latin typeface="Times New Roman" panose="02020603050405020304" pitchFamily="18" charset="0"/>
                <a:ea typeface="Times New Roman" panose="02020603050405020304" pitchFamily="18" charset="0"/>
              </a:rPr>
              <a:t> </a:t>
            </a:r>
          </a:p>
          <a:p>
            <a:pPr marL="0" indent="0">
              <a:lnSpc>
                <a:spcPct val="150000"/>
              </a:lnSpc>
              <a:spcAft>
                <a:spcPts val="600"/>
              </a:spcAft>
              <a:buNone/>
            </a:pPr>
            <a:r>
              <a:rPr lang="es-CR" sz="1600" i="1" dirty="0">
                <a:effectLst/>
                <a:latin typeface="Times New Roman" panose="02020603050405020304" pitchFamily="18" charset="0"/>
                <a:ea typeface="Times New Roman" panose="02020603050405020304" pitchFamily="18" charset="0"/>
              </a:rPr>
              <a:t>	*La Superintendencia verificará internamente</a:t>
            </a:r>
          </a:p>
          <a:p>
            <a:pPr marL="0" indent="0" algn="just">
              <a:lnSpc>
                <a:spcPct val="100000"/>
              </a:lnSpc>
              <a:spcAft>
                <a:spcPts val="600"/>
              </a:spcAft>
              <a:buNone/>
            </a:pPr>
            <a:r>
              <a:rPr lang="es-CR" sz="1600" dirty="0">
                <a:latin typeface="Times New Roman" panose="02020603050405020304" pitchFamily="18" charset="0"/>
              </a:rPr>
              <a:t>En el caso de los sujetos inscritos por la actividad de facilidades crediticias, que soliciten la desinscripción por cuanto su transaccionalidad promedio mensual en las cuentas declaradas como de uso exclusivo para la actividad inscrita, de los últimos doce meses sea igual o inferior a los EUA$ 5.000,00 (dólares en moneda de los Estados Unidos de América), la Superintendencia verificará, que cumpla con el monto del umbral establecido.</a:t>
            </a:r>
          </a:p>
          <a:p>
            <a:pPr marL="0" indent="0" algn="just">
              <a:lnSpc>
                <a:spcPct val="150000"/>
              </a:lnSpc>
              <a:spcAft>
                <a:spcPts val="600"/>
              </a:spcAft>
              <a:buNone/>
            </a:pPr>
            <a:endParaRPr lang="es-CR" sz="1600" i="1" dirty="0">
              <a:latin typeface="Times New Roman" panose="02020603050405020304" pitchFamily="18" charset="0"/>
              <a:ea typeface="Times New Roman" panose="02020603050405020304" pitchFamily="18" charset="0"/>
            </a:endParaRPr>
          </a:p>
          <a:p>
            <a:pPr marL="0" indent="0" algn="just">
              <a:spcAft>
                <a:spcPts val="600"/>
              </a:spcAft>
              <a:buNone/>
            </a:pPr>
            <a:endParaRPr lang="es-CR" sz="1400" dirty="0">
              <a:effectLst/>
              <a:latin typeface="Times New Roman" panose="02020603050405020304" pitchFamily="18" charset="0"/>
              <a:ea typeface="Times New Roman" panose="02020603050405020304" pitchFamily="18" charset="0"/>
            </a:endParaRPr>
          </a:p>
          <a:p>
            <a:pPr marL="0" indent="0" algn="just">
              <a:buNone/>
            </a:pPr>
            <a:endParaRPr lang="es-MX" sz="1600" dirty="0">
              <a:latin typeface="Cambria" panose="02040503050406030204" pitchFamily="18" charset="0"/>
              <a:ea typeface="Times New Roman" panose="02020603050405020304" pitchFamily="18"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B5AA5545-4D7A-AD1A-C00B-406351DE233E}"/>
              </a:ext>
            </a:extLst>
          </p:cNvPr>
          <p:cNvGraphicFramePr/>
          <p:nvPr>
            <p:extLst>
              <p:ext uri="{D42A27DB-BD31-4B8C-83A1-F6EECF244321}">
                <p14:modId xmlns:p14="http://schemas.microsoft.com/office/powerpoint/2010/main" val="1909471006"/>
              </p:ext>
            </p:extLst>
          </p:nvPr>
        </p:nvGraphicFramePr>
        <p:xfrm>
          <a:off x="963420" y="2189366"/>
          <a:ext cx="8699317" cy="24792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ítulo 1">
            <a:extLst>
              <a:ext uri="{FF2B5EF4-FFF2-40B4-BE49-F238E27FC236}">
                <a16:creationId xmlns:a16="http://schemas.microsoft.com/office/drawing/2014/main" id="{65C43901-2DF5-03CC-8C5D-76B9224C3789}"/>
              </a:ext>
            </a:extLst>
          </p:cNvPr>
          <p:cNvSpPr txBox="1">
            <a:spLocks/>
          </p:cNvSpPr>
          <p:nvPr/>
        </p:nvSpPr>
        <p:spPr>
          <a:xfrm>
            <a:off x="338137" y="122830"/>
            <a:ext cx="109728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419" b="1" dirty="0">
              <a:solidFill>
                <a:srgbClr val="002060"/>
              </a:solidFill>
              <a:latin typeface="Calibri Light" panose="020F0302020204030204"/>
            </a:endParaRPr>
          </a:p>
        </p:txBody>
      </p:sp>
    </p:spTree>
    <p:extLst>
      <p:ext uri="{BB962C8B-B14F-4D97-AF65-F5344CB8AC3E}">
        <p14:creationId xmlns:p14="http://schemas.microsoft.com/office/powerpoint/2010/main" val="283618797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7275-9CAC-435D-9220-ABC76367B342}"/>
              </a:ext>
            </a:extLst>
          </p:cNvPr>
          <p:cNvSpPr>
            <a:spLocks noGrp="1"/>
          </p:cNvSpPr>
          <p:nvPr>
            <p:ph type="title"/>
          </p:nvPr>
        </p:nvSpPr>
        <p:spPr>
          <a:xfrm>
            <a:off x="1371599" y="294538"/>
            <a:ext cx="9895951" cy="1033669"/>
          </a:xfrm>
        </p:spPr>
        <p:txBody>
          <a:bodyPr>
            <a:normAutofit fontScale="90000"/>
          </a:bodyPr>
          <a:lstStyle/>
          <a:p>
            <a:pPr algn="ctr"/>
            <a:r>
              <a:rPr lang="es-MX" sz="3400" b="1" dirty="0">
                <a:solidFill>
                  <a:srgbClr val="FFFFFF"/>
                </a:solidFill>
              </a:rPr>
              <a:t>Artículo 14. Causales de suspensión de la inscripción de sujetos inscritos según los artículos 15 y 15 bis de la Ley 7786</a:t>
            </a:r>
            <a:br>
              <a:rPr lang="es-MX" sz="3400" b="1" dirty="0">
                <a:solidFill>
                  <a:srgbClr val="FFFFFF"/>
                </a:solidFill>
              </a:rPr>
            </a:br>
            <a:endParaRPr lang="es-CR" sz="3400" b="1" dirty="0">
              <a:solidFill>
                <a:srgbClr val="FFFFFF"/>
              </a:solidFill>
            </a:endParaRPr>
          </a:p>
        </p:txBody>
      </p:sp>
      <p:sp>
        <p:nvSpPr>
          <p:cNvPr id="12" name="Marcador de contenido 3">
            <a:extLst>
              <a:ext uri="{FF2B5EF4-FFF2-40B4-BE49-F238E27FC236}">
                <a16:creationId xmlns:a16="http://schemas.microsoft.com/office/drawing/2014/main" id="{4C1D031B-05A1-47D5-BCD8-607D3666C575}"/>
              </a:ext>
            </a:extLst>
          </p:cNvPr>
          <p:cNvSpPr>
            <a:spLocks noGrp="1"/>
          </p:cNvSpPr>
          <p:nvPr>
            <p:ph idx="1"/>
          </p:nvPr>
        </p:nvSpPr>
        <p:spPr>
          <a:xfrm>
            <a:off x="1332184" y="1763626"/>
            <a:ext cx="9133839" cy="4678183"/>
          </a:xfrm>
        </p:spPr>
        <p:txBody>
          <a:bodyPr>
            <a:normAutofit/>
          </a:bodyPr>
          <a:lstStyle/>
          <a:p>
            <a:pPr marL="0" indent="0" algn="just">
              <a:buNone/>
            </a:pPr>
            <a:r>
              <a:rPr lang="es-MX" sz="1800" dirty="0">
                <a:latin typeface="Cambria" panose="02040503050406030204" pitchFamily="18" charset="0"/>
                <a:ea typeface="Times New Roman" panose="02020603050405020304" pitchFamily="18" charset="0"/>
                <a:cs typeface="Arial" panose="020B0604020202020204" pitchFamily="34" charset="0"/>
              </a:rPr>
              <a:t>La SUGEF prevendrá, por única vez, al sujeto obligado sobre las razones que fundamentan la modificación del estado, y le otorgará un plazo de 15 días hábiles para subsanar la situación. Si el sujeto obligado no cumple con la prevención en los términos, plazos y condiciones que se le requirió, la Superintendencia adoptará el acto de suspensión </a:t>
            </a:r>
            <a:r>
              <a:rPr lang="es-MX" sz="1800" u="sng" dirty="0">
                <a:solidFill>
                  <a:srgbClr val="0070C0"/>
                </a:solidFill>
                <a:latin typeface="Cambria" panose="02040503050406030204" pitchFamily="18" charset="0"/>
                <a:ea typeface="Times New Roman" panose="02020603050405020304" pitchFamily="18" charset="0"/>
                <a:cs typeface="Arial" panose="020B0604020202020204" pitchFamily="34" charset="0"/>
              </a:rPr>
              <a:t>y transcurridos tres meses calendario desde la adopción de dicho estado, se procederá con la cancelación del asiento del registro de inscripción del sujeto, de pleno derecho, salvo que exista oposición para ello, caso en el cual se iniciará un procedimiento administrativo de conformidad con el artículo 308 de la Ley General de la Administración Pública para </a:t>
            </a:r>
            <a:r>
              <a:rPr lang="es-MX" sz="1800" dirty="0">
                <a:latin typeface="Cambria" panose="02040503050406030204" pitchFamily="18" charset="0"/>
                <a:ea typeface="Times New Roman" panose="02020603050405020304" pitchFamily="18" charset="0"/>
                <a:cs typeface="Arial" panose="020B0604020202020204" pitchFamily="34" charset="0"/>
              </a:rPr>
              <a:t>iniciar el proceso de revocación de su inscripción. </a:t>
            </a:r>
          </a:p>
          <a:p>
            <a:pPr marL="0" indent="0" algn="just">
              <a:buNone/>
            </a:pPr>
            <a:endParaRPr lang="es-MX" sz="2400" dirty="0">
              <a:latin typeface="Cambria" panose="02040503050406030204" pitchFamily="18" charset="0"/>
              <a:ea typeface="Times New Roman" panose="02020603050405020304" pitchFamily="18"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4AEE712C-432B-479E-A3AF-C27879F2A3E9}"/>
              </a:ext>
            </a:extLst>
          </p:cNvPr>
          <p:cNvGraphicFramePr/>
          <p:nvPr>
            <p:extLst>
              <p:ext uri="{D42A27DB-BD31-4B8C-83A1-F6EECF244321}">
                <p14:modId xmlns:p14="http://schemas.microsoft.com/office/powerpoint/2010/main" val="2376307356"/>
              </p:ext>
            </p:extLst>
          </p:nvPr>
        </p:nvGraphicFramePr>
        <p:xfrm>
          <a:off x="1562126" y="4448385"/>
          <a:ext cx="8752784" cy="1981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ítulo 1">
            <a:extLst>
              <a:ext uri="{FF2B5EF4-FFF2-40B4-BE49-F238E27FC236}">
                <a16:creationId xmlns:a16="http://schemas.microsoft.com/office/drawing/2014/main" id="{8BCB8B52-C0D5-71BA-6A49-35499779502C}"/>
              </a:ext>
            </a:extLst>
          </p:cNvPr>
          <p:cNvSpPr txBox="1">
            <a:spLocks/>
          </p:cNvSpPr>
          <p:nvPr/>
        </p:nvSpPr>
        <p:spPr>
          <a:xfrm>
            <a:off x="338137" y="122830"/>
            <a:ext cx="1178812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419" b="1" dirty="0">
              <a:solidFill>
                <a:srgbClr val="002060"/>
              </a:solidFill>
              <a:latin typeface="Calibri Light" panose="020F0302020204030204"/>
            </a:endParaRPr>
          </a:p>
        </p:txBody>
      </p:sp>
    </p:spTree>
    <p:extLst>
      <p:ext uri="{BB962C8B-B14F-4D97-AF65-F5344CB8AC3E}">
        <p14:creationId xmlns:p14="http://schemas.microsoft.com/office/powerpoint/2010/main" val="142876782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115021</TotalTime>
  <Words>3513</Words>
  <Application>Microsoft Office PowerPoint</Application>
  <PresentationFormat>Panorámica</PresentationFormat>
  <Paragraphs>248</Paragraphs>
  <Slides>28</Slides>
  <Notes>14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28</vt:i4>
      </vt:variant>
    </vt:vector>
  </HeadingPairs>
  <TitlesOfParts>
    <vt:vector size="39" baseType="lpstr">
      <vt:lpstr>Arial</vt:lpstr>
      <vt:lpstr>Calibri</vt:lpstr>
      <vt:lpstr>Calibri Light</vt:lpstr>
      <vt:lpstr>Cambria</vt:lpstr>
      <vt:lpstr>Roboto</vt:lpstr>
      <vt:lpstr>Segoe UI</vt:lpstr>
      <vt:lpstr>Segoe UI Symbol</vt:lpstr>
      <vt:lpstr>Symbol</vt:lpstr>
      <vt:lpstr>Times New Roman</vt:lpstr>
      <vt:lpstr>Verdana</vt:lpstr>
      <vt:lpstr>Tema de Office</vt:lpstr>
      <vt:lpstr>Presentación de PowerPoint</vt:lpstr>
      <vt:lpstr>Agenda</vt:lpstr>
      <vt:lpstr>CONTEXTO</vt:lpstr>
      <vt:lpstr>Artículo 3. Definiciones</vt:lpstr>
      <vt:lpstr>Artículos 4 y 5. Actividades sujetas a inscripción</vt:lpstr>
      <vt:lpstr>Artículos 4 y 5. Actividades sujetas a inscripción</vt:lpstr>
      <vt:lpstr>Artículos 4 y 5. Actividades sujetas a inscripción</vt:lpstr>
      <vt:lpstr>Artículo 10. Requisitos para la desinscripción </vt:lpstr>
      <vt:lpstr>Artículo 14. Causales de suspensión de la inscripción de sujetos inscritos según los artículos 15 y 15 bis de la Ley 7786 </vt:lpstr>
      <vt:lpstr>Plazos importantes en el Reglamento</vt:lpstr>
      <vt:lpstr>Artículo 21. Cuentas de uso exclusivo para realizar las actividades inscritas </vt:lpstr>
      <vt:lpstr>Artículo 22. Disposiciones para los sujetos obligados por los artículos 15 y 15 bis de la Ley 7786</vt:lpstr>
      <vt:lpstr>Artículo 23. Obligaciones para entidades financieras </vt:lpstr>
      <vt:lpstr>Estado Cancelado</vt:lpstr>
      <vt:lpstr>Artículo 24. Advertencia al Público</vt:lpstr>
      <vt:lpstr>Artículo 25. Solicitud de prórrogas</vt:lpstr>
      <vt:lpstr>Transitorios</vt:lpstr>
      <vt:lpstr>RECESO </vt:lpstr>
      <vt:lpstr>Sistema de Inscripción de Personas Obligadas (IPO)</vt:lpstr>
      <vt:lpstr>AYUDAS</vt:lpstr>
      <vt:lpstr>OPCIONES DEL SISTEMA</vt:lpstr>
      <vt:lpstr>OPCIONES DEL SISTEMA</vt:lpstr>
      <vt:lpstr>ROLES</vt:lpstr>
      <vt:lpstr>PODERES</vt:lpstr>
      <vt:lpstr>SEGURIDAD</vt:lpstr>
      <vt:lpstr>SEGURIDAD</vt:lpstr>
      <vt:lpstr>CONSULTAS Y SOLICITUDES</vt:lpstr>
      <vt:lpstr>Presentación de PowerPoint</vt:lpstr>
    </vt:vector>
  </TitlesOfParts>
  <Company>PIRITA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Genaro Alonso Segura Calderón</dc:creator>
  <cp:keywords/>
  <cp:lastModifiedBy>PRADO MORA DANIEL ALONSO</cp:lastModifiedBy>
  <cp:revision>1829</cp:revision>
  <dcterms:created xsi:type="dcterms:W3CDTF">2014-10-24T00:08:56Z</dcterms:created>
  <dcterms:modified xsi:type="dcterms:W3CDTF">2024-11-19T21:15:02Z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bfceeab-f12b-49f2-b4d7-bd5af5d5f9b8_Enabled">
    <vt:lpwstr>true</vt:lpwstr>
  </property>
  <property fmtid="{D5CDD505-2E9C-101B-9397-08002B2CF9AE}" pid="3" name="MSIP_Label_9bfceeab-f12b-49f2-b4d7-bd5af5d5f9b8_SetDate">
    <vt:lpwstr>2024-11-18T18:25:19Z</vt:lpwstr>
  </property>
  <property fmtid="{D5CDD505-2E9C-101B-9397-08002B2CF9AE}" pid="4" name="MSIP_Label_9bfceeab-f12b-49f2-b4d7-bd5af5d5f9b8_Method">
    <vt:lpwstr>Privileged</vt:lpwstr>
  </property>
  <property fmtid="{D5CDD505-2E9C-101B-9397-08002B2CF9AE}" pid="5" name="MSIP_Label_9bfceeab-f12b-49f2-b4d7-bd5af5d5f9b8_Name">
    <vt:lpwstr>9bfceeab-f12b-49f2-b4d7-bd5af5d5f9b8</vt:lpwstr>
  </property>
  <property fmtid="{D5CDD505-2E9C-101B-9397-08002B2CF9AE}" pid="6" name="MSIP_Label_9bfceeab-f12b-49f2-b4d7-bd5af5d5f9b8_SiteId">
    <vt:lpwstr>618d0a45-25a6-4618-9f80-8f70a435ee52</vt:lpwstr>
  </property>
  <property fmtid="{D5CDD505-2E9C-101B-9397-08002B2CF9AE}" pid="7" name="MSIP_Label_9bfceeab-f12b-49f2-b4d7-bd5af5d5f9b8_ActionId">
    <vt:lpwstr>33beb6fc-042e-40f6-865b-edc1a3645eeb</vt:lpwstr>
  </property>
  <property fmtid="{D5CDD505-2E9C-101B-9397-08002B2CF9AE}" pid="8" name="MSIP_Label_9bfceeab-f12b-49f2-b4d7-bd5af5d5f9b8_ContentBits">
    <vt:lpwstr>2</vt:lpwstr>
  </property>
  <property fmtid="{D5CDD505-2E9C-101B-9397-08002B2CF9AE}" pid="9" name="ClassificationContentMarkingFooterLocations">
    <vt:lpwstr>Tema de Office:10</vt:lpwstr>
  </property>
  <property fmtid="{D5CDD505-2E9C-101B-9397-08002B2CF9AE}" pid="10" name="ClassificationContentMarkingFooterText">
    <vt:lpwstr>Público</vt:lpwstr>
  </property>
</Properties>
</file>